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3.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3-06.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3-06.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3-06.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3-06.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09_PreAlg_MasterInterface.png"/>
          <p:cNvPicPr/>
          <p:nvPr/>
        </p:nvPicPr>
        <p:blipFill>
          <a:blip r:embed="rId2">
            <a:extLst/>
          </a:blip>
          <a:stretch>
            <a:fillRect/>
          </a:stretch>
        </p:blipFill>
        <p:spPr>
          <a:xfrm>
            <a:off x="0" y="0"/>
            <a:ext cx="9144000" cy="6858000"/>
          </a:xfrm>
          <a:prstGeom prst="rect">
            <a:avLst/>
          </a:prstGeom>
          <a:ln w="12700">
            <a:miter lim="400000"/>
          </a:ln>
        </p:spPr>
      </p:pic>
      <p:sp>
        <p:nvSpPr>
          <p:cNvPr id="13" name="Shape 13"/>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3–5</a:t>
            </a:r>
          </a:p>
        </p:txBody>
      </p:sp>
      <p:pic>
        <p:nvPicPr>
          <p:cNvPr id="1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15" name="5Min Check.png"/>
          <p:cNvPicPr/>
          <p:nvPr/>
        </p:nvPicPr>
        <p:blipFill>
          <a:blip r:embed="rId4">
            <a:extLst/>
          </a:blip>
          <a:stretch>
            <a:fillRect/>
          </a:stretch>
        </p:blipFill>
        <p:spPr>
          <a:xfrm>
            <a:off x="598487" y="657225"/>
            <a:ext cx="6792913" cy="625475"/>
          </a:xfrm>
          <a:prstGeom prst="rect">
            <a:avLst/>
          </a:prstGeom>
          <a:ln w="12700">
            <a:miter lim="400000"/>
          </a:ln>
        </p:spPr>
      </p:pic>
      <p:pic>
        <p:nvPicPr>
          <p:cNvPr id="1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17" name="09_PAlg-Forward.png"/>
          <p:cNvPicPr/>
          <p:nvPr/>
        </p:nvPicPr>
        <p:blipFill>
          <a:blip r:embed="rId6">
            <a:extLst/>
          </a:blip>
          <a:stretch>
            <a:fillRect/>
          </a:stretch>
        </p:blipFill>
        <p:spPr>
          <a:xfrm>
            <a:off x="8416925" y="6315075"/>
            <a:ext cx="441326" cy="441326"/>
          </a:xfrm>
          <a:prstGeom prst="rect">
            <a:avLst/>
          </a:prstGeom>
          <a:ln w="12700">
            <a:miter lim="400000"/>
          </a:ln>
        </p:spPr>
      </p:pic>
      <p:pic>
        <p:nvPicPr>
          <p:cNvPr id="18" name="09_PAlg-Home.png"/>
          <p:cNvPicPr/>
          <p:nvPr/>
        </p:nvPicPr>
        <p:blipFill>
          <a:blip r:embed="rId7">
            <a:extLst/>
          </a:blip>
          <a:stretch>
            <a:fillRect/>
          </a:stretch>
        </p:blipFill>
        <p:spPr>
          <a:xfrm>
            <a:off x="7515225" y="6315075"/>
            <a:ext cx="441326" cy="441326"/>
          </a:xfrm>
          <a:prstGeom prst="rect">
            <a:avLst/>
          </a:prstGeom>
          <a:ln w="12700">
            <a:miter lim="400000"/>
          </a:ln>
        </p:spPr>
      </p:pic>
      <p:pic>
        <p:nvPicPr>
          <p:cNvPr id="19" name="CheckPointICON.jpg"/>
          <p:cNvPicPr/>
          <p:nvPr/>
        </p:nvPicPr>
        <p:blipFill>
          <a:blip r:embed="rId8">
            <a:extLst/>
          </a:blip>
          <a:stretch>
            <a:fillRect/>
          </a:stretch>
        </p:blipFill>
        <p:spPr>
          <a:xfrm>
            <a:off x="7467600" y="776287"/>
            <a:ext cx="1222375" cy="376239"/>
          </a:xfrm>
          <a:prstGeom prst="rect">
            <a:avLst/>
          </a:prstGeom>
          <a:ln w="12700">
            <a:miter lim="400000"/>
          </a:ln>
        </p:spPr>
      </p:pic>
      <p:pic>
        <p:nvPicPr>
          <p:cNvPr id="20" name="09PreAlg LNHeader03-06.png"/>
          <p:cNvPicPr/>
          <p:nvPr/>
        </p:nvPicPr>
        <p:blipFill>
          <a:blip r:embed="rId9">
            <a:extLst/>
          </a:blip>
          <a:stretch>
            <a:fillRect/>
          </a:stretch>
        </p:blipFill>
        <p:spPr>
          <a:xfrm>
            <a:off x="0" y="-28575"/>
            <a:ext cx="1143001" cy="641351"/>
          </a:xfrm>
          <a:prstGeom prst="rect">
            <a:avLst/>
          </a:prstGeom>
          <a:ln w="12700">
            <a:miter lim="400000"/>
          </a:ln>
        </p:spPr>
      </p:pic>
      <p:pic>
        <p:nvPicPr>
          <p:cNvPr id="21" name="09PreAlg LTHeader03-06.png"/>
          <p:cNvPicPr/>
          <p:nvPr/>
        </p:nvPicPr>
        <p:blipFill>
          <a:blip r:embed="rId10">
            <a:extLst/>
          </a:blip>
          <a:stretch>
            <a:fillRect/>
          </a:stretch>
        </p:blipFill>
        <p:spPr>
          <a:xfrm>
            <a:off x="1819275" y="0"/>
            <a:ext cx="7324726" cy="419101"/>
          </a:xfrm>
          <a:prstGeom prst="rect">
            <a:avLst/>
          </a:prstGeom>
          <a:ln w="12700">
            <a:miter lim="400000"/>
          </a:ln>
        </p:spPr>
      </p:pic>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3-06.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3-06.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3-06.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3-06.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49" name="09PreAlg LNHeader03-06.png"/>
          <p:cNvPicPr/>
          <p:nvPr/>
        </p:nvPicPr>
        <p:blipFill>
          <a:blip r:embed="rId8">
            <a:extLst/>
          </a:blip>
          <a:stretch>
            <a:fillRect/>
          </a:stretch>
        </p:blipFill>
        <p:spPr>
          <a:xfrm>
            <a:off x="0" y="-28575"/>
            <a:ext cx="1143001" cy="641351"/>
          </a:xfrm>
          <a:prstGeom prst="rect">
            <a:avLst/>
          </a:prstGeom>
          <a:ln w="12700">
            <a:miter lim="400000"/>
          </a:ln>
        </p:spPr>
      </p:pic>
      <p:pic>
        <p:nvPicPr>
          <p:cNvPr id="50" name="09PreAlg LTHeader03-06.png"/>
          <p:cNvPicPr/>
          <p:nvPr/>
        </p:nvPicPr>
        <p:blipFill>
          <a:blip r:embed="rId9">
            <a:extLst/>
          </a:blip>
          <a:stretch>
            <a:fillRect/>
          </a:stretch>
        </p:blipFill>
        <p:spPr>
          <a:xfrm>
            <a:off x="1819275" y="0"/>
            <a:ext cx="7324726" cy="419101"/>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Example_3.png"/>
          <p:cNvPicPr/>
          <p:nvPr/>
        </p:nvPicPr>
        <p:blipFill>
          <a:blip r:embed="rId7">
            <a:extLst/>
          </a:blip>
          <a:stretch>
            <a:fillRect/>
          </a:stretch>
        </p:blipFill>
        <p:spPr>
          <a:xfrm>
            <a:off x="581025" y="657225"/>
            <a:ext cx="6738938" cy="2990850"/>
          </a:xfrm>
          <a:prstGeom prst="rect">
            <a:avLst/>
          </a:prstGeom>
          <a:ln w="12700">
            <a:miter lim="400000"/>
          </a:ln>
        </p:spPr>
      </p:pic>
      <p:pic>
        <p:nvPicPr>
          <p:cNvPr id="59" name="09PreAlg LNHeader03-06.png"/>
          <p:cNvPicPr/>
          <p:nvPr/>
        </p:nvPicPr>
        <p:blipFill>
          <a:blip r:embed="rId8">
            <a:extLst/>
          </a:blip>
          <a:stretch>
            <a:fillRect/>
          </a:stretch>
        </p:blipFill>
        <p:spPr>
          <a:xfrm>
            <a:off x="0" y="-28575"/>
            <a:ext cx="1143001" cy="641351"/>
          </a:xfrm>
          <a:prstGeom prst="rect">
            <a:avLst/>
          </a:prstGeom>
          <a:ln w="12700">
            <a:miter lim="400000"/>
          </a:ln>
        </p:spPr>
      </p:pic>
      <p:pic>
        <p:nvPicPr>
          <p:cNvPr id="60" name="09PreAlg LTHeader03-06.png"/>
          <p:cNvPicPr/>
          <p:nvPr/>
        </p:nvPicPr>
        <p:blipFill>
          <a:blip r:embed="rId9">
            <a:extLst/>
          </a:blip>
          <a:stretch>
            <a:fillRect/>
          </a:stretch>
        </p:blipFill>
        <p:spPr>
          <a:xfrm>
            <a:off x="1819275" y="0"/>
            <a:ext cx="7324726" cy="419101"/>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09PreAlg LNHeader03-06.png"/>
          <p:cNvPicPr/>
          <p:nvPr/>
        </p:nvPicPr>
        <p:blipFill>
          <a:blip r:embed="rId7">
            <a:extLst/>
          </a:blip>
          <a:stretch>
            <a:fillRect/>
          </a:stretch>
        </p:blipFill>
        <p:spPr>
          <a:xfrm>
            <a:off x="0" y="-28575"/>
            <a:ext cx="1143001" cy="641351"/>
          </a:xfrm>
          <a:prstGeom prst="rect">
            <a:avLst/>
          </a:prstGeom>
          <a:ln w="12700">
            <a:miter lim="400000"/>
          </a:ln>
        </p:spPr>
      </p:pic>
      <p:pic>
        <p:nvPicPr>
          <p:cNvPr id="69" name="09PreAlg LTHeader03-06.png"/>
          <p:cNvPicPr/>
          <p:nvPr/>
        </p:nvPicPr>
        <p:blipFill>
          <a:blip r:embed="rId8">
            <a:extLst/>
          </a:blip>
          <a:stretch>
            <a:fillRect/>
          </a:stretch>
        </p:blipFill>
        <p:spPr>
          <a:xfrm>
            <a:off x="1819275" y="0"/>
            <a:ext cx="7324726" cy="419101"/>
          </a:xfrm>
          <a:prstGeom prst="rect">
            <a:avLst/>
          </a:prstGeom>
          <a:ln w="12700">
            <a:miter lim="400000"/>
          </a:ln>
        </p:spPr>
      </p:pic>
      <p:pic>
        <p:nvPicPr>
          <p:cNvPr id="70" name="Real World Ex_4.png"/>
          <p:cNvPicPr/>
          <p:nvPr/>
        </p:nvPicPr>
        <p:blipFill>
          <a:blip r:embed="rId9">
            <a:extLst/>
          </a:blip>
          <a:stretch>
            <a:fillRect/>
          </a:stretch>
        </p:blipFill>
        <p:spPr>
          <a:xfrm>
            <a:off x="581025" y="657225"/>
            <a:ext cx="6738938" cy="2990850"/>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79" name="09PreAlg LNHeader03-06.png"/>
          <p:cNvPicPr/>
          <p:nvPr/>
        </p:nvPicPr>
        <p:blipFill>
          <a:blip r:embed="rId8">
            <a:extLst/>
          </a:blip>
          <a:stretch>
            <a:fillRect/>
          </a:stretch>
        </p:blipFill>
        <p:spPr>
          <a:xfrm>
            <a:off x="0" y="-28575"/>
            <a:ext cx="1143001" cy="641351"/>
          </a:xfrm>
          <a:prstGeom prst="rect">
            <a:avLst/>
          </a:prstGeom>
          <a:ln w="12700">
            <a:miter lim="400000"/>
          </a:ln>
        </p:spPr>
      </p:pic>
      <p:pic>
        <p:nvPicPr>
          <p:cNvPr id="80" name="09PreAlg LTHeader03-06.png"/>
          <p:cNvPicPr/>
          <p:nvPr/>
        </p:nvPicPr>
        <p:blipFill>
          <a:blip r:embed="rId9">
            <a:extLst/>
          </a:blip>
          <a:stretch>
            <a:fillRect/>
          </a:stretch>
        </p:blipFill>
        <p:spPr>
          <a:xfrm>
            <a:off x="1819275" y="0"/>
            <a:ext cx="7324726" cy="419101"/>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3-06.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3-06.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 Id="rId3" Type="http://schemas.openxmlformats.org/officeDocument/2006/relationships/image" Target="../media/image1.jpeg"/><Relationship Id="rId4" Type="http://schemas.openxmlformats.org/officeDocument/2006/relationships/image" Target="../media/image40.png"/><Relationship Id="rId5" Type="http://schemas.openxmlformats.org/officeDocument/2006/relationships/image" Target="../media/image4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1.jpeg"/><Relationship Id="rId4" Type="http://schemas.openxmlformats.org/officeDocument/2006/relationships/image" Target="../media/image52.png"/><Relationship Id="rId5" Type="http://schemas.openxmlformats.org/officeDocument/2006/relationships/image" Target="../media/image5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1.jpeg"/><Relationship Id="rId4" Type="http://schemas.openxmlformats.org/officeDocument/2006/relationships/image" Target="../media/image54.png"/><Relationship Id="rId5" Type="http://schemas.openxmlformats.org/officeDocument/2006/relationships/image" Target="../media/image5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9.xml"/><Relationship Id="rId8" Type="http://schemas.openxmlformats.org/officeDocument/2006/relationships/slide" Target="slide20.xml"/><Relationship Id="rId9" Type="http://schemas.openxmlformats.org/officeDocument/2006/relationships/slide" Target="slide2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1.jpeg"/><Relationship Id="rId4" Type="http://schemas.openxmlformats.org/officeDocument/2006/relationships/image" Target="../media/image62.png"/><Relationship Id="rId5" Type="http://schemas.openxmlformats.org/officeDocument/2006/relationships/image" Target="../media/image6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1.jpeg"/><Relationship Id="rId4" Type="http://schemas.openxmlformats.org/officeDocument/2006/relationships/image" Target="../media/image64.png"/><Relationship Id="rId5" Type="http://schemas.openxmlformats.org/officeDocument/2006/relationships/image" Target="../media/image6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6.png"/><Relationship Id="rId3" Type="http://schemas.openxmlformats.org/officeDocument/2006/relationships/image" Target="../media/image6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7.png"/><Relationship Id="rId3" Type="http://schemas.openxmlformats.org/officeDocument/2006/relationships/image" Target="../media/image7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 Id="rId3" Type="http://schemas.openxmlformats.org/officeDocument/2006/relationships/image" Target="../media/image1.jpe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37916" b="17778"/>
          <a:stretch>
            <a:fillRect/>
          </a:stretch>
        </p:blipFill>
        <p:spPr>
          <a:xfrm>
            <a:off x="3067050" y="4343400"/>
            <a:ext cx="4019550" cy="1295400"/>
          </a:xfrm>
          <a:prstGeom prst="rect">
            <a:avLst/>
          </a:prstGeom>
          <a:ln w="12700">
            <a:miter lim="400000"/>
          </a:ln>
        </p:spPr>
      </p:pic>
      <p:pic>
        <p:nvPicPr>
          <p:cNvPr id="108" name="09PreAlg LNHeader03-06.png"/>
          <p:cNvPicPr/>
          <p:nvPr/>
        </p:nvPicPr>
        <p:blipFill>
          <a:blip r:embed="rId4">
            <a:extLst/>
          </a:blip>
          <a:stretch>
            <a:fillRect/>
          </a:stretch>
        </p:blipFill>
        <p:spPr>
          <a:xfrm>
            <a:off x="3333750" y="4648200"/>
            <a:ext cx="1143001" cy="641351"/>
          </a:xfrm>
          <a:prstGeom prst="rect">
            <a:avLst/>
          </a:prstGeom>
          <a:ln w="12700">
            <a:miter lim="400000"/>
          </a:ln>
        </p:spPr>
      </p:pic>
      <p:pic>
        <p:nvPicPr>
          <p:cNvPr id="109" name="09PreAlg LTHeader03-06.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p>
            <a:pPr lvl="0">
              <a:defRPr sz="1800">
                <a:uFillTx/>
              </a:defRPr>
            </a:pPr>
            <a:r>
              <a:rPr sz="1200">
                <a:uFill>
                  <a:solidFill/>
                </a:uFill>
              </a:rPr>
              <a:t>Vocabulary</a:t>
            </a:r>
          </a:p>
        </p:txBody>
      </p:sp>
      <p:pic>
        <p:nvPicPr>
          <p:cNvPr id="176"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77" name="Shape 177"/>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unlike fractions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wipe(left)" transition="in">
                                      <p:cBhvr>
                                        <p:cTn id="7" dur="500"/>
                                        <p:tgtEl>
                                          <p:spTgt spid="17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77"/>
                                        </p:tgtEl>
                                        <p:attrNameLst>
                                          <p:attrName>style.visibility</p:attrName>
                                        </p:attrNameLst>
                                      </p:cBhvr>
                                      <p:to>
                                        <p:strVal val="visible"/>
                                      </p:to>
                                    </p:set>
                                    <p:animEffect filter="wipe(left)" transition="in">
                                      <p:cBhvr>
                                        <p:cTn id="11"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P build="whole" bldLvl="1" animBg="1" rev="0" advAuto="0" spid="177"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PALG-CH3-153-KC_A.jpg"/>
          <p:cNvPicPr/>
          <p:nvPr/>
        </p:nvPicPr>
        <p:blipFill>
          <a:blip r:embed="rId2">
            <a:extLst/>
          </a:blip>
          <a:stretch>
            <a:fillRect/>
          </a:stretch>
        </p:blipFill>
        <p:spPr>
          <a:xfrm>
            <a:off x="438150" y="1495425"/>
            <a:ext cx="8239125" cy="3529013"/>
          </a:xfrm>
          <a:prstGeom prst="rect">
            <a:avLst/>
          </a:prstGeom>
          <a:ln w="12700">
            <a:miter lim="400000"/>
          </a:ln>
        </p:spPr>
      </p:pic>
      <p:sp>
        <p:nvSpPr>
          <p:cNvPr id="180" name="Shape 180"/>
          <p:cNvSpPr/>
          <p:nvPr>
            <p:ph type="title"/>
          </p:nvPr>
        </p:nvSpPr>
        <p:spPr>
          <a:prstGeom prst="rect">
            <a:avLst/>
          </a:prstGeom>
        </p:spPr>
        <p:txBody>
          <a:bodyPr/>
          <a:lstStyle/>
          <a:p>
            <a:pPr lvl="0">
              <a:defRPr sz="1800">
                <a:uFillTx/>
              </a:defRPr>
            </a:pPr>
            <a:r>
              <a:rPr sz="1200">
                <a:uFill>
                  <a:solidFill/>
                </a:uFill>
              </a:rPr>
              <a:t>Concept</a:t>
            </a:r>
          </a:p>
        </p:txBody>
      </p:sp>
    </p:spTree>
  </p:cSld>
  <p:clrMapOvr>
    <a:masterClrMapping/>
  </p:clrMapOvr>
  <p:transition spd="fast" advClick="1">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lvl="0">
              <a:defRPr sz="1800">
                <a:uFillTx/>
              </a:defRPr>
            </a:pPr>
            <a:r>
              <a:rPr sz="1200">
                <a:uFill>
                  <a:solidFill/>
                </a:uFill>
              </a:rPr>
              <a:t>Example 1</a:t>
            </a:r>
          </a:p>
        </p:txBody>
      </p:sp>
      <p:sp>
        <p:nvSpPr>
          <p:cNvPr id="183" name="Shape 183"/>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Adding Unlike Fractions</a:t>
            </a:r>
          </a:p>
        </p:txBody>
      </p:sp>
      <p:grpSp>
        <p:nvGrpSpPr>
          <p:cNvPr id="186" name="Group 186"/>
          <p:cNvGrpSpPr/>
          <p:nvPr/>
        </p:nvGrpSpPr>
        <p:grpSpPr>
          <a:xfrm>
            <a:off x="1639887" y="2676525"/>
            <a:ext cx="7358063" cy="834941"/>
            <a:chOff x="0" y="0"/>
            <a:chExt cx="7358062" cy="834940"/>
          </a:xfrm>
        </p:grpSpPr>
        <p:sp>
          <p:nvSpPr>
            <p:cNvPr id="184" name="Shape 184"/>
            <p:cNvSpPr/>
            <p:nvPr/>
          </p:nvSpPr>
          <p:spPr>
            <a:xfrm>
              <a:off x="3446462" y="66675"/>
              <a:ext cx="3911601"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Use 4 ● 7 or 28 as the common denominator.</a:t>
              </a:r>
            </a:p>
          </p:txBody>
        </p:sp>
        <p:pic>
          <p:nvPicPr>
            <p:cNvPr id="185" name="PALG_210.png"/>
            <p:cNvPicPr/>
            <p:nvPr/>
          </p:nvPicPr>
          <p:blipFill>
            <a:blip r:embed="rId2">
              <a:extLst/>
            </a:blip>
            <a:srcRect l="0" t="0" r="0" b="50344"/>
            <a:stretch>
              <a:fillRect/>
            </a:stretch>
          </p:blipFill>
          <p:spPr>
            <a:xfrm>
              <a:off x="0" y="0"/>
              <a:ext cx="2770188" cy="798513"/>
            </a:xfrm>
            <a:prstGeom prst="rect">
              <a:avLst/>
            </a:prstGeom>
            <a:ln w="12700" cap="flat">
              <a:noFill/>
              <a:miter lim="400000"/>
            </a:ln>
            <a:effectLst/>
          </p:spPr>
        </p:pic>
      </p:grpSp>
      <p:grpSp>
        <p:nvGrpSpPr>
          <p:cNvPr id="189" name="Group 189"/>
          <p:cNvGrpSpPr/>
          <p:nvPr/>
        </p:nvGrpSpPr>
        <p:grpSpPr>
          <a:xfrm>
            <a:off x="1639887" y="3630612"/>
            <a:ext cx="7358063" cy="844467"/>
            <a:chOff x="0" y="0"/>
            <a:chExt cx="7358062" cy="844465"/>
          </a:xfrm>
        </p:grpSpPr>
        <p:sp>
          <p:nvSpPr>
            <p:cNvPr id="187" name="Shape 187"/>
            <p:cNvSpPr/>
            <p:nvPr/>
          </p:nvSpPr>
          <p:spPr>
            <a:xfrm>
              <a:off x="3446462" y="76200"/>
              <a:ext cx="3911601"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Rename each fraction with the common denominator.</a:t>
              </a:r>
            </a:p>
          </p:txBody>
        </p:sp>
        <p:pic>
          <p:nvPicPr>
            <p:cNvPr id="188" name="PALG_210.png"/>
            <p:cNvPicPr/>
            <p:nvPr/>
          </p:nvPicPr>
          <p:blipFill>
            <a:blip r:embed="rId2">
              <a:extLst/>
            </a:blip>
            <a:srcRect l="0" t="51530" r="0" b="0"/>
            <a:stretch>
              <a:fillRect/>
            </a:stretch>
          </p:blipFill>
          <p:spPr>
            <a:xfrm>
              <a:off x="0" y="0"/>
              <a:ext cx="2770188" cy="779463"/>
            </a:xfrm>
            <a:prstGeom prst="rect">
              <a:avLst/>
            </a:prstGeom>
            <a:ln w="12700" cap="flat">
              <a:noFill/>
              <a:miter lim="400000"/>
            </a:ln>
            <a:effectLst/>
          </p:spPr>
        </p:pic>
      </p:grpSp>
      <p:pic>
        <p:nvPicPr>
          <p:cNvPr id="190" name="3-6-1-redo.png"/>
          <p:cNvPicPr/>
          <p:nvPr/>
        </p:nvPicPr>
        <p:blipFill>
          <a:blip r:embed="rId3">
            <a:extLst/>
          </a:blip>
          <a:srcRect l="0" t="0" r="0" b="76087"/>
          <a:stretch>
            <a:fillRect/>
          </a:stretch>
        </p:blipFill>
        <p:spPr>
          <a:xfrm>
            <a:off x="990600" y="1219200"/>
            <a:ext cx="4854575" cy="811213"/>
          </a:xfrm>
          <a:prstGeom prst="rect">
            <a:avLst/>
          </a:prstGeom>
          <a:ln w="12700">
            <a:miter lim="400000"/>
          </a:ln>
        </p:spPr>
      </p:pic>
      <p:pic>
        <p:nvPicPr>
          <p:cNvPr id="191" name="3-6-1-redo.png"/>
          <p:cNvPicPr/>
          <p:nvPr/>
        </p:nvPicPr>
        <p:blipFill>
          <a:blip r:embed="rId3">
            <a:extLst/>
          </a:blip>
          <a:srcRect l="0" t="25877" r="46632" b="60646"/>
          <a:stretch>
            <a:fillRect/>
          </a:stretch>
        </p:blipFill>
        <p:spPr>
          <a:xfrm>
            <a:off x="1447800" y="2106612"/>
            <a:ext cx="2590800" cy="457201"/>
          </a:xfrm>
          <a:prstGeom prst="rect">
            <a:avLst/>
          </a:prstGeom>
          <a:ln w="12700">
            <a:miter lim="400000"/>
          </a:ln>
        </p:spPr>
      </p:pic>
      <p:grpSp>
        <p:nvGrpSpPr>
          <p:cNvPr id="194" name="Group 194"/>
          <p:cNvGrpSpPr/>
          <p:nvPr/>
        </p:nvGrpSpPr>
        <p:grpSpPr>
          <a:xfrm>
            <a:off x="2460625" y="4495800"/>
            <a:ext cx="6010275" cy="990600"/>
            <a:chOff x="0" y="0"/>
            <a:chExt cx="6010274" cy="990600"/>
          </a:xfrm>
        </p:grpSpPr>
        <p:sp>
          <p:nvSpPr>
            <p:cNvPr id="192" name="Shape 192"/>
            <p:cNvSpPr/>
            <p:nvPr/>
          </p:nvSpPr>
          <p:spPr>
            <a:xfrm>
              <a:off x="2263775" y="200025"/>
              <a:ext cx="3746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1753552" indent="-1368425">
                <a:lnSpc>
                  <a:spcPct val="90000"/>
                </a:lnSpc>
                <a:spcBef>
                  <a:spcPts val="500"/>
                </a:spcBef>
                <a:buClr>
                  <a:srgbClr val="FFFFFF"/>
                </a:buClr>
                <a:buFont typeface="Arial"/>
                <a:tabLst>
                  <a:tab pos="1981200" algn="l"/>
                  <a:tab pos="4610100" algn="l"/>
                </a:tabLst>
                <a:defRPr sz="2400"/>
              </a:lvl1pPr>
            </a:lstStyle>
            <a:p>
              <a:pPr lvl="0">
                <a:defRPr sz="1800">
                  <a:uFillTx/>
                </a:defRPr>
              </a:pPr>
              <a:r>
                <a:rPr sz="2400">
                  <a:uFill>
                    <a:solidFill/>
                  </a:uFill>
                </a:rPr>
                <a:t>Add the numerators.</a:t>
              </a:r>
            </a:p>
          </p:txBody>
        </p:sp>
        <p:pic>
          <p:nvPicPr>
            <p:cNvPr id="193" name="3-6-1-redo.png"/>
            <p:cNvPicPr/>
            <p:nvPr/>
          </p:nvPicPr>
          <p:blipFill>
            <a:blip r:embed="rId3">
              <a:extLst/>
            </a:blip>
            <a:srcRect l="0" t="37107" r="81622" b="33692"/>
            <a:stretch>
              <a:fillRect/>
            </a:stretch>
          </p:blipFill>
          <p:spPr>
            <a:xfrm>
              <a:off x="0" y="0"/>
              <a:ext cx="892175" cy="990600"/>
            </a:xfrm>
            <a:prstGeom prst="rect">
              <a:avLst/>
            </a:prstGeom>
            <a:ln w="12700" cap="flat">
              <a:noFill/>
              <a:miter lim="400000"/>
            </a:ln>
            <a:effectLst/>
          </p:spPr>
        </p:pic>
      </p:grpSp>
      <p:grpSp>
        <p:nvGrpSpPr>
          <p:cNvPr id="202" name="Group 202"/>
          <p:cNvGrpSpPr/>
          <p:nvPr/>
        </p:nvGrpSpPr>
        <p:grpSpPr>
          <a:xfrm>
            <a:off x="533400" y="5381624"/>
            <a:ext cx="7938205" cy="847726"/>
            <a:chOff x="0" y="0"/>
            <a:chExt cx="7938204" cy="847724"/>
          </a:xfrm>
        </p:grpSpPr>
        <p:grpSp>
          <p:nvGrpSpPr>
            <p:cNvPr id="197" name="Group 197"/>
            <p:cNvGrpSpPr/>
            <p:nvPr/>
          </p:nvGrpSpPr>
          <p:grpSpPr>
            <a:xfrm>
              <a:off x="0" y="63499"/>
              <a:ext cx="5803900" cy="784226"/>
              <a:chOff x="0" y="0"/>
              <a:chExt cx="5803900" cy="784225"/>
            </a:xfrm>
          </p:grpSpPr>
          <p:sp>
            <p:nvSpPr>
              <p:cNvPr id="195" name="Shape 195"/>
              <p:cNvSpPr/>
              <p:nvPr/>
            </p:nvSpPr>
            <p:spPr>
              <a:xfrm>
                <a:off x="0" y="133350"/>
                <a:ext cx="58039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lnSpc>
                    <a:spcPct val="90000"/>
                  </a:lnSpc>
                  <a:spcBef>
                    <a:spcPts val="500"/>
                  </a:spcBef>
                  <a:buClr>
                    <a:srgbClr val="FFFFFF"/>
                  </a:buClr>
                  <a:buFont typeface="Arial"/>
                  <a:tabLst>
                    <a:tab pos="1981200" algn="l"/>
                    <a:tab pos="46101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p>
            </p:txBody>
          </p:sp>
          <p:pic>
            <p:nvPicPr>
              <p:cNvPr id="196" name="PALG_211.png"/>
              <p:cNvPicPr/>
              <p:nvPr/>
            </p:nvPicPr>
            <p:blipFill>
              <a:blip r:embed="rId4">
                <a:extLst/>
              </a:blip>
              <a:srcRect l="79699" t="0" r="0" b="0"/>
              <a:stretch>
                <a:fillRect/>
              </a:stretch>
            </p:blipFill>
            <p:spPr>
              <a:xfrm>
                <a:off x="1812924" y="0"/>
                <a:ext cx="473076" cy="784225"/>
              </a:xfrm>
              <a:prstGeom prst="rect">
                <a:avLst/>
              </a:prstGeom>
              <a:ln w="12700" cap="flat">
                <a:noFill/>
                <a:miter lim="400000"/>
              </a:ln>
              <a:effectLst/>
            </p:spPr>
          </p:pic>
        </p:grpSp>
        <p:pic>
          <p:nvPicPr>
            <p:cNvPr id="198" name="3-6-1-redo.png"/>
            <p:cNvPicPr/>
            <p:nvPr/>
          </p:nvPicPr>
          <p:blipFill>
            <a:blip r:embed="rId3">
              <a:extLst/>
            </a:blip>
            <a:srcRect l="87901" t="77539" r="0" b="0"/>
            <a:stretch>
              <a:fillRect/>
            </a:stretch>
          </p:blipFill>
          <p:spPr>
            <a:xfrm>
              <a:off x="7162800" y="28575"/>
              <a:ext cx="587375" cy="762000"/>
            </a:xfrm>
            <a:prstGeom prst="rect">
              <a:avLst/>
            </a:prstGeom>
            <a:ln w="12700" cap="flat">
              <a:noFill/>
              <a:miter lim="400000"/>
            </a:ln>
            <a:effectLst/>
          </p:spPr>
        </p:pic>
        <p:sp>
          <p:nvSpPr>
            <p:cNvPr id="199" name="Shape 199"/>
            <p:cNvSpPr/>
            <p:nvPr/>
          </p:nvSpPr>
          <p:spPr>
            <a:xfrm>
              <a:off x="7543800" y="217487"/>
              <a:ext cx="394405"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90000"/>
                </a:lnSpc>
                <a:spcBef>
                  <a:spcPts val="1400"/>
                </a:spcBef>
                <a:buClr>
                  <a:srgbClr val="FFFFFF"/>
                </a:buClr>
                <a:buFont typeface="Arial"/>
                <a:defRPr sz="2400">
                  <a:solidFill>
                    <a:srgbClr val="E9332C"/>
                  </a:solidFill>
                  <a:uFill>
                    <a:solidFill>
                      <a:srgbClr val="E9332C"/>
                    </a:solidFill>
                  </a:uFill>
                  <a:latin typeface="Wingdings"/>
                  <a:ea typeface="Wingdings"/>
                  <a:cs typeface="Wingdings"/>
                  <a:sym typeface="Wingdings"/>
                </a:defRPr>
              </a:lvl1pPr>
            </a:lstStyle>
            <a:p>
              <a:pPr lvl="0">
                <a:defRPr sz="1800">
                  <a:solidFill>
                    <a:srgbClr val="000000"/>
                  </a:solidFill>
                  <a:uFillTx/>
                </a:defRPr>
              </a:pPr>
              <a:r>
                <a:rPr sz="2400">
                  <a:solidFill>
                    <a:srgbClr val="E9332C"/>
                  </a:solidFill>
                  <a:uFill>
                    <a:solidFill>
                      <a:srgbClr val="E9332C"/>
                    </a:solidFill>
                  </a:uFill>
                </a:rPr>
                <a:t></a:t>
              </a:r>
            </a:p>
          </p:txBody>
        </p:sp>
        <p:pic>
          <p:nvPicPr>
            <p:cNvPr id="200" name="3-6-1.png"/>
            <p:cNvPicPr/>
            <p:nvPr/>
          </p:nvPicPr>
          <p:blipFill>
            <a:blip r:embed="rId5">
              <a:extLst/>
            </a:blip>
            <a:stretch>
              <a:fillRect/>
            </a:stretch>
          </p:blipFill>
          <p:spPr>
            <a:xfrm>
              <a:off x="6677025" y="0"/>
              <a:ext cx="487363" cy="795338"/>
            </a:xfrm>
            <a:prstGeom prst="rect">
              <a:avLst/>
            </a:prstGeom>
            <a:ln w="12700" cap="flat">
              <a:noFill/>
              <a:miter lim="400000"/>
            </a:ln>
            <a:effectLst/>
          </p:spPr>
        </p:pic>
        <p:pic>
          <p:nvPicPr>
            <p:cNvPr id="201" name="3-6-1-redo.png"/>
            <p:cNvPicPr/>
            <p:nvPr/>
          </p:nvPicPr>
          <p:blipFill>
            <a:blip r:embed="rId3">
              <a:extLst/>
            </a:blip>
            <a:srcRect l="0" t="77539" r="21517" b="0"/>
            <a:stretch>
              <a:fillRect/>
            </a:stretch>
          </p:blipFill>
          <p:spPr>
            <a:xfrm>
              <a:off x="2895599" y="28575"/>
              <a:ext cx="3810001" cy="76200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wipe(left)" transition="i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91"/>
                                        </p:tgtEl>
                                        <p:attrNameLst>
                                          <p:attrName>style.visibility</p:attrName>
                                        </p:attrNameLst>
                                      </p:cBhvr>
                                      <p:to>
                                        <p:strVal val="visible"/>
                                      </p:to>
                                    </p:set>
                                    <p:animEffect filter="wipe(left)" transition="in">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86"/>
                                        </p:tgtEl>
                                        <p:attrNameLst>
                                          <p:attrName>style.visibility</p:attrName>
                                        </p:attrNameLst>
                                      </p:cBhvr>
                                      <p:to>
                                        <p:strVal val="visible"/>
                                      </p:to>
                                    </p:set>
                                    <p:animEffect filter="wipe(left)" transition="in">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89"/>
                                        </p:tgtEl>
                                        <p:attrNameLst>
                                          <p:attrName>style.visibility</p:attrName>
                                        </p:attrNameLst>
                                      </p:cBhvr>
                                      <p:to>
                                        <p:strVal val="visible"/>
                                      </p:to>
                                    </p:set>
                                    <p:animEffect filter="wipe(left)" transition="in">
                                      <p:cBhvr>
                                        <p:cTn id="22" dur="500"/>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194"/>
                                        </p:tgtEl>
                                        <p:attrNameLst>
                                          <p:attrName>style.visibility</p:attrName>
                                        </p:attrNameLst>
                                      </p:cBhvr>
                                      <p:to>
                                        <p:strVal val="visible"/>
                                      </p:to>
                                    </p:set>
                                    <p:animEffect filter="wipe(left)" transition="in">
                                      <p:cBhvr>
                                        <p:cTn id="27" dur="500"/>
                                        <p:tgtEl>
                                          <p:spTgt spid="19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02"/>
                                        </p:tgtEl>
                                        <p:attrNameLst>
                                          <p:attrName>style.visibility</p:attrName>
                                        </p:attrNameLst>
                                      </p:cBhvr>
                                      <p:to>
                                        <p:strVal val="visible"/>
                                      </p:to>
                                    </p:set>
                                    <p:animEffect filter="wipe(left)" transition="in">
                                      <p:cBhvr>
                                        <p:cTn id="32"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
      <p:bldP build="whole" bldLvl="1" animBg="1" rev="0" advAuto="0" spid="194" grpId="5"/>
      <p:bldP build="whole" bldLvl="1" animBg="1" rev="0" advAuto="0" spid="191" grpId="2"/>
      <p:bldP build="whole" bldLvl="1" animBg="1" rev="0" advAuto="0" spid="186" grpId="3"/>
      <p:bldP build="whole" bldLvl="1" animBg="1" rev="0" advAuto="0" spid="189" grpId="4"/>
      <p:bldP build="whole" bldLvl="1" animBg="1" rev="0" advAuto="0" spid="202" grpId="6"/>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a:lstStyle/>
          <a:p>
            <a:pPr lvl="0">
              <a:defRPr sz="1800">
                <a:uFillTx/>
              </a:defRPr>
            </a:pPr>
            <a:r>
              <a:rPr sz="1200">
                <a:uFill>
                  <a:solidFill/>
                </a:uFill>
              </a:rPr>
              <a:t>Example 1</a:t>
            </a:r>
          </a:p>
        </p:txBody>
      </p:sp>
      <p:sp>
        <p:nvSpPr>
          <p:cNvPr id="205" name="Shape 205"/>
          <p:cNvSpPr/>
          <p:nvPr/>
        </p:nvSpPr>
        <p:spPr>
          <a:xfrm>
            <a:off x="876300" y="52578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06"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07"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13" name="Group 213"/>
          <p:cNvGrpSpPr/>
          <p:nvPr/>
        </p:nvGrpSpPr>
        <p:grpSpPr>
          <a:xfrm>
            <a:off x="914400" y="2276475"/>
            <a:ext cx="2806700" cy="3587750"/>
            <a:chOff x="0" y="0"/>
            <a:chExt cx="2806700" cy="3587750"/>
          </a:xfrm>
        </p:grpSpPr>
        <p:sp>
          <p:nvSpPr>
            <p:cNvPr id="208" name="Shape 208"/>
            <p:cNvSpPr/>
            <p:nvPr/>
          </p:nvSpPr>
          <p:spPr>
            <a:xfrm>
              <a:off x="0" y="193675"/>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09" name="PALG_217.png"/>
            <p:cNvPicPr/>
            <p:nvPr/>
          </p:nvPicPr>
          <p:blipFill>
            <a:blip r:embed="rId4">
              <a:extLst/>
            </a:blip>
            <a:srcRect l="0" t="0" r="5902" b="82505"/>
            <a:stretch>
              <a:fillRect/>
            </a:stretch>
          </p:blipFill>
          <p:spPr>
            <a:xfrm>
              <a:off x="590550" y="0"/>
              <a:ext cx="455613" cy="815975"/>
            </a:xfrm>
            <a:prstGeom prst="rect">
              <a:avLst/>
            </a:prstGeom>
            <a:ln w="12700" cap="flat">
              <a:noFill/>
              <a:miter lim="400000"/>
            </a:ln>
            <a:effectLst/>
          </p:spPr>
        </p:pic>
        <p:pic>
          <p:nvPicPr>
            <p:cNvPr id="210" name="PALG_217.png"/>
            <p:cNvPicPr/>
            <p:nvPr/>
          </p:nvPicPr>
          <p:blipFill>
            <a:blip r:embed="rId4">
              <a:extLst/>
            </a:blip>
            <a:srcRect l="0" t="27774" r="5900" b="55752"/>
            <a:stretch>
              <a:fillRect/>
            </a:stretch>
          </p:blipFill>
          <p:spPr>
            <a:xfrm>
              <a:off x="590550" y="904875"/>
              <a:ext cx="455613" cy="768350"/>
            </a:xfrm>
            <a:prstGeom prst="rect">
              <a:avLst/>
            </a:prstGeom>
            <a:ln w="12700" cap="flat">
              <a:noFill/>
              <a:miter lim="400000"/>
            </a:ln>
            <a:effectLst/>
          </p:spPr>
        </p:pic>
        <p:pic>
          <p:nvPicPr>
            <p:cNvPr id="211" name="PALG_217.png"/>
            <p:cNvPicPr/>
            <p:nvPr/>
          </p:nvPicPr>
          <p:blipFill>
            <a:blip r:embed="rId4">
              <a:extLst/>
            </a:blip>
            <a:srcRect l="0" t="53709" r="3933" b="26548"/>
            <a:stretch>
              <a:fillRect/>
            </a:stretch>
          </p:blipFill>
          <p:spPr>
            <a:xfrm>
              <a:off x="590550" y="1771650"/>
              <a:ext cx="465138" cy="920750"/>
            </a:xfrm>
            <a:prstGeom prst="rect">
              <a:avLst/>
            </a:prstGeom>
            <a:ln w="12700" cap="flat">
              <a:noFill/>
              <a:miter lim="400000"/>
            </a:ln>
            <a:effectLst/>
          </p:spPr>
        </p:pic>
        <p:pic>
          <p:nvPicPr>
            <p:cNvPr id="212" name="PALG_217.png"/>
            <p:cNvPicPr/>
            <p:nvPr/>
          </p:nvPicPr>
          <p:blipFill>
            <a:blip r:embed="rId4">
              <a:extLst/>
            </a:blip>
            <a:srcRect l="0" t="81076" r="1966" b="0"/>
            <a:stretch>
              <a:fillRect/>
            </a:stretch>
          </p:blipFill>
          <p:spPr>
            <a:xfrm>
              <a:off x="590550" y="2705100"/>
              <a:ext cx="474663" cy="882650"/>
            </a:xfrm>
            <a:prstGeom prst="rect">
              <a:avLst/>
            </a:prstGeom>
            <a:ln w="12700" cap="flat">
              <a:noFill/>
              <a:miter lim="400000"/>
            </a:ln>
            <a:effectLst/>
          </p:spPr>
        </p:pic>
      </p:grpSp>
      <p:grpSp>
        <p:nvGrpSpPr>
          <p:cNvPr id="218" name="Group 218"/>
          <p:cNvGrpSpPr/>
          <p:nvPr/>
        </p:nvGrpSpPr>
        <p:grpSpPr>
          <a:xfrm>
            <a:off x="942974" y="1333499"/>
            <a:ext cx="5946776" cy="787401"/>
            <a:chOff x="0" y="0"/>
            <a:chExt cx="5946775" cy="787400"/>
          </a:xfrm>
        </p:grpSpPr>
        <p:grpSp>
          <p:nvGrpSpPr>
            <p:cNvPr id="216" name="Group 216"/>
            <p:cNvGrpSpPr/>
            <p:nvPr/>
          </p:nvGrpSpPr>
          <p:grpSpPr>
            <a:xfrm>
              <a:off x="-1" y="-1"/>
              <a:ext cx="1628776" cy="787401"/>
              <a:chOff x="0" y="0"/>
              <a:chExt cx="1628775" cy="787400"/>
            </a:xfrm>
          </p:grpSpPr>
          <p:pic>
            <p:nvPicPr>
              <p:cNvPr id="214" name="PALG_216.png"/>
              <p:cNvPicPr/>
              <p:nvPr/>
            </p:nvPicPr>
            <p:blipFill>
              <a:blip r:embed="rId5">
                <a:extLst/>
              </a:blip>
              <a:stretch>
                <a:fillRect/>
              </a:stretch>
            </p:blipFill>
            <p:spPr>
              <a:xfrm>
                <a:off x="0" y="0"/>
                <a:ext cx="1600200" cy="787400"/>
              </a:xfrm>
              <a:prstGeom prst="rect">
                <a:avLst/>
              </a:prstGeom>
              <a:ln w="12700" cap="flat">
                <a:noFill/>
                <a:miter lim="400000"/>
              </a:ln>
              <a:effectLst/>
            </p:spPr>
          </p:pic>
          <p:pic>
            <p:nvPicPr>
              <p:cNvPr id="215" name="PALG_216.png"/>
              <p:cNvPicPr/>
              <p:nvPr/>
            </p:nvPicPr>
            <p:blipFill>
              <a:blip r:embed="rId5">
                <a:extLst/>
              </a:blip>
              <a:srcRect l="41072" t="0" r="0" b="0"/>
              <a:stretch>
                <a:fillRect/>
              </a:stretch>
            </p:blipFill>
            <p:spPr>
              <a:xfrm>
                <a:off x="685800" y="0"/>
                <a:ext cx="942975" cy="787400"/>
              </a:xfrm>
              <a:prstGeom prst="rect">
                <a:avLst/>
              </a:prstGeom>
              <a:ln w="12700" cap="flat">
                <a:noFill/>
                <a:miter lim="400000"/>
              </a:ln>
              <a:effectLst/>
            </p:spPr>
          </p:pic>
        </p:grpSp>
        <p:sp>
          <p:nvSpPr>
            <p:cNvPr id="217" name="Shape 217"/>
            <p:cNvSpPr/>
            <p:nvPr/>
          </p:nvSpPr>
          <p:spPr>
            <a:xfrm>
              <a:off x="1590675" y="123825"/>
              <a:ext cx="43561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400"/>
                </a:spcBef>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Write in simplest form.</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wipe(left)" transition="in">
                                      <p:cBhvr>
                                        <p:cTn id="7" dur="500"/>
                                        <p:tgtEl>
                                          <p:spTgt spid="20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07"/>
                                        </p:tgtEl>
                                        <p:attrNameLst>
                                          <p:attrName>style.visibility</p:attrName>
                                        </p:attrNameLst>
                                      </p:cBhvr>
                                      <p:to>
                                        <p:strVal val="visible"/>
                                      </p:to>
                                    </p:set>
                                    <p:animEffect filter="fade" transition="in">
                                      <p:cBhvr>
                                        <p:cTn id="11" dur="500"/>
                                        <p:tgtEl>
                                          <p:spTgt spid="20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18"/>
                                        </p:tgtEl>
                                        <p:attrNameLst>
                                          <p:attrName>style.visibility</p:attrName>
                                        </p:attrNameLst>
                                      </p:cBhvr>
                                      <p:to>
                                        <p:strVal val="visible"/>
                                      </p:to>
                                    </p:set>
                                    <p:animEffect filter="wipe(left)" transition="in">
                                      <p:cBhvr>
                                        <p:cTn id="15" dur="500"/>
                                        <p:tgtEl>
                                          <p:spTgt spid="21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13"/>
                                        </p:tgtEl>
                                        <p:attrNameLst>
                                          <p:attrName>style.visibility</p:attrName>
                                        </p:attrNameLst>
                                      </p:cBhvr>
                                      <p:to>
                                        <p:strVal val="visible"/>
                                      </p:to>
                                    </p:set>
                                    <p:animEffect filter="wipe(left)" transition="in">
                                      <p:cBhvr>
                                        <p:cTn id="19" dur="500"/>
                                        <p:tgtEl>
                                          <p:spTgt spid="21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05"/>
                                        </p:tgtEl>
                                        <p:attrNameLst>
                                          <p:attrName>style.visibility</p:attrName>
                                        </p:attrNameLst>
                                      </p:cBhvr>
                                      <p:to>
                                        <p:strVal val="visible"/>
                                      </p:to>
                                    </p:set>
                                    <p:anim calcmode="lin" valueType="num">
                                      <p:cBhvr>
                                        <p:cTn id="24" dur="1822" fill="hold"/>
                                        <p:tgtEl>
                                          <p:spTgt spid="205"/>
                                        </p:tgtEl>
                                        <p:attrNameLst>
                                          <p:attrName>ppt_x</p:attrName>
                                        </p:attrNameLst>
                                      </p:cBhvr>
                                      <p:tavLst>
                                        <p:tav tm="0">
                                          <p:val>
                                            <p:strVal val="#ppt_x"/>
                                          </p:val>
                                        </p:tav>
                                        <p:tav tm="100000">
                                          <p:val>
                                            <p:strVal val="#ppt_x"/>
                                          </p:val>
                                        </p:tav>
                                      </p:tavLst>
                                    </p:anim>
                                    <p:anim calcmode="lin" valueType="num">
                                      <p:cBhvr>
                                        <p:cTn id="25" dur="1822" fill="hold"/>
                                        <p:tgtEl>
                                          <p:spTgt spid="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P build="whole" bldLvl="1" animBg="1" rev="0" advAuto="0" spid="213" grpId="4"/>
      <p:bldP build="whole" bldLvl="1" animBg="1" rev="0" advAuto="0" spid="207" grpId="2"/>
      <p:bldP build="whole" bldLvl="1" animBg="1" rev="0" advAuto="0" spid="218" grpId="3"/>
      <p:bldP build="whole" bldLvl="1" animBg="1" rev="0" advAuto="0" spid="205"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lvl="0">
              <a:defRPr sz="1800">
                <a:uFillTx/>
              </a:defRPr>
            </a:pPr>
            <a:r>
              <a:rPr sz="1200">
                <a:uFill>
                  <a:solidFill/>
                </a:uFill>
              </a:rPr>
              <a:t>Example 2</a:t>
            </a:r>
          </a:p>
        </p:txBody>
      </p:sp>
      <p:sp>
        <p:nvSpPr>
          <p:cNvPr id="221" name="Shape 221"/>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 Fractions and Mixed Numbers</a:t>
            </a:r>
          </a:p>
        </p:txBody>
      </p:sp>
      <p:sp>
        <p:nvSpPr>
          <p:cNvPr id="222" name="Shape 222"/>
          <p:cNvSpPr/>
          <p:nvPr/>
        </p:nvSpPr>
        <p:spPr>
          <a:xfrm>
            <a:off x="5384800" y="2960687"/>
            <a:ext cx="33655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000000"/>
              </a:buClr>
              <a:buFont typeface="Arial"/>
              <a:defRPr>
                <a:uFillTx/>
              </a:defRPr>
            </a:pPr>
            <a:r>
              <a:rPr sz="2400">
                <a:uFill>
                  <a:solidFill/>
                </a:uFill>
              </a:rPr>
              <a:t>The LCD of 6 and 10 is </a:t>
            </a:r>
            <a:br>
              <a:rPr sz="2400">
                <a:uFill>
                  <a:solidFill/>
                </a:uFill>
              </a:rPr>
            </a:br>
            <a:r>
              <a:rPr sz="2400">
                <a:uFill>
                  <a:solidFill/>
                </a:uFill>
              </a:rPr>
              <a:t>30.</a:t>
            </a:r>
          </a:p>
        </p:txBody>
      </p:sp>
      <p:grpSp>
        <p:nvGrpSpPr>
          <p:cNvPr id="225" name="Group 225"/>
          <p:cNvGrpSpPr/>
          <p:nvPr/>
        </p:nvGrpSpPr>
        <p:grpSpPr>
          <a:xfrm>
            <a:off x="990600" y="3914775"/>
            <a:ext cx="7759700" cy="885825"/>
            <a:chOff x="0" y="0"/>
            <a:chExt cx="7759700" cy="885825"/>
          </a:xfrm>
        </p:grpSpPr>
        <p:sp>
          <p:nvSpPr>
            <p:cNvPr id="223" name="Shape 223"/>
            <p:cNvSpPr/>
            <p:nvPr/>
          </p:nvSpPr>
          <p:spPr>
            <a:xfrm>
              <a:off x="4394200" y="112712"/>
              <a:ext cx="33655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Rename each fraction with the LCD.</a:t>
              </a:r>
            </a:p>
          </p:txBody>
        </p:sp>
        <p:pic>
          <p:nvPicPr>
            <p:cNvPr id="224" name="PALG_213.png"/>
            <p:cNvPicPr/>
            <p:nvPr/>
          </p:nvPicPr>
          <p:blipFill>
            <a:blip r:embed="rId2">
              <a:extLst/>
            </a:blip>
            <a:srcRect l="0" t="33699" r="0" b="32234"/>
            <a:stretch>
              <a:fillRect/>
            </a:stretch>
          </p:blipFill>
          <p:spPr>
            <a:xfrm>
              <a:off x="0" y="0"/>
              <a:ext cx="4059238" cy="885825"/>
            </a:xfrm>
            <a:prstGeom prst="rect">
              <a:avLst/>
            </a:prstGeom>
            <a:ln w="12700" cap="flat">
              <a:noFill/>
              <a:miter lim="400000"/>
            </a:ln>
            <a:effectLst/>
          </p:spPr>
        </p:pic>
      </p:grpSp>
      <p:grpSp>
        <p:nvGrpSpPr>
          <p:cNvPr id="228" name="Group 228"/>
          <p:cNvGrpSpPr/>
          <p:nvPr/>
        </p:nvGrpSpPr>
        <p:grpSpPr>
          <a:xfrm>
            <a:off x="876300" y="1314450"/>
            <a:ext cx="8128000" cy="858838"/>
            <a:chOff x="0" y="0"/>
            <a:chExt cx="8128000" cy="858837"/>
          </a:xfrm>
        </p:grpSpPr>
        <p:sp>
          <p:nvSpPr>
            <p:cNvPr id="226" name="Shape 226"/>
            <p:cNvSpPr/>
            <p:nvPr/>
          </p:nvSpPr>
          <p:spPr>
            <a:xfrm>
              <a:off x="0" y="188912"/>
              <a:ext cx="81280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A.</a:t>
              </a:r>
            </a:p>
          </p:txBody>
        </p:sp>
        <p:pic>
          <p:nvPicPr>
            <p:cNvPr id="227" name="PALG_212.png"/>
            <p:cNvPicPr/>
            <p:nvPr/>
          </p:nvPicPr>
          <p:blipFill>
            <a:blip r:embed="rId3">
              <a:extLst/>
            </a:blip>
            <a:stretch>
              <a:fillRect/>
            </a:stretch>
          </p:blipFill>
          <p:spPr>
            <a:xfrm>
              <a:off x="514350" y="0"/>
              <a:ext cx="5584826" cy="858838"/>
            </a:xfrm>
            <a:prstGeom prst="rect">
              <a:avLst/>
            </a:prstGeom>
            <a:ln w="12700" cap="flat">
              <a:noFill/>
              <a:miter lim="400000"/>
            </a:ln>
            <a:effectLst/>
          </p:spPr>
        </p:pic>
      </p:grpSp>
      <p:sp>
        <p:nvSpPr>
          <p:cNvPr id="229" name="Shape 229"/>
          <p:cNvSpPr/>
          <p:nvPr/>
        </p:nvSpPr>
        <p:spPr>
          <a:xfrm>
            <a:off x="876300" y="2209800"/>
            <a:ext cx="7848600" cy="4226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2362F"/>
              </a:buClr>
              <a:buFont typeface="Arial"/>
              <a:defRPr>
                <a:uFillTx/>
              </a:defRPr>
            </a:pPr>
            <a:r>
              <a:rPr b="1" sz="2200">
                <a:solidFill>
                  <a:srgbClr val="F2362F"/>
                </a:solidFill>
                <a:uFill>
                  <a:solidFill>
                    <a:srgbClr val="F2362F"/>
                  </a:solidFill>
                </a:uFill>
              </a:rPr>
              <a:t>Estimate</a:t>
            </a:r>
            <a:r>
              <a:rPr sz="2200">
                <a:uFill>
                  <a:solidFill/>
                </a:uFill>
              </a:rPr>
              <a:t> 1 + 0 = 1</a:t>
            </a:r>
          </a:p>
        </p:txBody>
      </p:sp>
      <p:pic>
        <p:nvPicPr>
          <p:cNvPr id="230" name="PALG_213.png"/>
          <p:cNvPicPr/>
          <p:nvPr/>
        </p:nvPicPr>
        <p:blipFill>
          <a:blip r:embed="rId2">
            <a:extLst/>
          </a:blip>
          <a:srcRect l="0" t="0" r="0" b="65567"/>
          <a:stretch>
            <a:fillRect/>
          </a:stretch>
        </p:blipFill>
        <p:spPr>
          <a:xfrm>
            <a:off x="990600" y="2886075"/>
            <a:ext cx="4059238" cy="895350"/>
          </a:xfrm>
          <a:prstGeom prst="rect">
            <a:avLst/>
          </a:prstGeom>
          <a:ln w="12700">
            <a:miter lim="400000"/>
          </a:ln>
        </p:spPr>
      </p:pic>
      <p:grpSp>
        <p:nvGrpSpPr>
          <p:cNvPr id="233" name="Group 233"/>
          <p:cNvGrpSpPr/>
          <p:nvPr/>
        </p:nvGrpSpPr>
        <p:grpSpPr>
          <a:xfrm>
            <a:off x="533400" y="5691187"/>
            <a:ext cx="5118100" cy="785813"/>
            <a:chOff x="0" y="0"/>
            <a:chExt cx="5118100" cy="785812"/>
          </a:xfrm>
        </p:grpSpPr>
        <p:pic>
          <p:nvPicPr>
            <p:cNvPr id="231" name="5-7-2.png"/>
            <p:cNvPicPr/>
            <p:nvPr/>
          </p:nvPicPr>
          <p:blipFill>
            <a:blip r:embed="rId4">
              <a:extLst/>
            </a:blip>
            <a:srcRect l="70657" t="0" r="0" b="0"/>
            <a:stretch>
              <a:fillRect/>
            </a:stretch>
          </p:blipFill>
          <p:spPr>
            <a:xfrm>
              <a:off x="1735137" y="0"/>
              <a:ext cx="474663" cy="785813"/>
            </a:xfrm>
            <a:prstGeom prst="rect">
              <a:avLst/>
            </a:prstGeom>
            <a:ln w="12700" cap="flat">
              <a:noFill/>
              <a:miter lim="400000"/>
            </a:ln>
            <a:effectLst/>
          </p:spPr>
        </p:pic>
        <p:sp>
          <p:nvSpPr>
            <p:cNvPr id="232" name="Shape 232"/>
            <p:cNvSpPr/>
            <p:nvPr/>
          </p:nvSpPr>
          <p:spPr>
            <a:xfrm>
              <a:off x="0" y="176212"/>
              <a:ext cx="51181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lnSpc>
                  <a:spcPct val="90000"/>
                </a:lnSpc>
                <a:spcBef>
                  <a:spcPts val="500"/>
                </a:spcBef>
                <a:buClr>
                  <a:srgbClr val="FFFFFF"/>
                </a:buClr>
                <a:buFont typeface="Arial"/>
                <a:tabLst>
                  <a:tab pos="1981200" algn="l"/>
                  <a:tab pos="4838700" algn="l"/>
                  <a:tab pos="55245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p>
          </p:txBody>
        </p:sp>
      </p:grpSp>
      <p:grpSp>
        <p:nvGrpSpPr>
          <p:cNvPr id="236" name="Group 236"/>
          <p:cNvGrpSpPr/>
          <p:nvPr/>
        </p:nvGrpSpPr>
        <p:grpSpPr>
          <a:xfrm>
            <a:off x="2438399" y="4845049"/>
            <a:ext cx="5956301" cy="793751"/>
            <a:chOff x="0" y="0"/>
            <a:chExt cx="5956300" cy="793750"/>
          </a:xfrm>
        </p:grpSpPr>
        <p:sp>
          <p:nvSpPr>
            <p:cNvPr id="234" name="Shape 234"/>
            <p:cNvSpPr/>
            <p:nvPr/>
          </p:nvSpPr>
          <p:spPr>
            <a:xfrm>
              <a:off x="2590800" y="174625"/>
              <a:ext cx="3365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1753552" indent="-1368425">
                <a:lnSpc>
                  <a:spcPct val="90000"/>
                </a:lnSpc>
                <a:spcBef>
                  <a:spcPts val="500"/>
                </a:spcBef>
                <a:buClr>
                  <a:srgbClr val="FFFFFF"/>
                </a:buClr>
                <a:buFont typeface="Arial"/>
                <a:tabLst>
                  <a:tab pos="1981200" algn="l"/>
                  <a:tab pos="4838700" algn="l"/>
                  <a:tab pos="5524500" algn="l"/>
                </a:tabLst>
                <a:defRPr sz="2400"/>
              </a:lvl1pPr>
            </a:lstStyle>
            <a:p>
              <a:pPr lvl="0">
                <a:defRPr sz="1800">
                  <a:uFillTx/>
                </a:defRPr>
              </a:pPr>
              <a:r>
                <a:rPr sz="2400">
                  <a:uFill>
                    <a:solidFill/>
                  </a:uFill>
                </a:rPr>
                <a:t>Simplify.</a:t>
              </a:r>
            </a:p>
          </p:txBody>
        </p:sp>
        <p:pic>
          <p:nvPicPr>
            <p:cNvPr id="235" name="3-6-2a-redo.png"/>
            <p:cNvPicPr/>
            <p:nvPr/>
          </p:nvPicPr>
          <p:blipFill>
            <a:blip r:embed="rId5">
              <a:extLst/>
            </a:blip>
            <a:stretch>
              <a:fillRect/>
            </a:stretch>
          </p:blipFill>
          <p:spPr>
            <a:xfrm>
              <a:off x="0" y="0"/>
              <a:ext cx="1636713" cy="79375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wipe(left)" transition="in">
                                      <p:cBhvr>
                                        <p:cTn id="7" dur="500"/>
                                        <p:tgtEl>
                                          <p:spTgt spid="22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29">
                                            <p:bg/>
                                          </p:spTgt>
                                        </p:tgtEl>
                                        <p:attrNameLst>
                                          <p:attrName>style.visibility</p:attrName>
                                        </p:attrNameLst>
                                      </p:cBhvr>
                                      <p:to>
                                        <p:strVal val="visible"/>
                                      </p:to>
                                    </p:set>
                                    <p:animEffect filter="wipe(left)" transition="in">
                                      <p:cBhvr>
                                        <p:cTn id="11" dur="500"/>
                                        <p:tgtEl>
                                          <p:spTgt spid="229">
                                            <p:bg/>
                                          </p:spTgt>
                                        </p:tgtEl>
                                      </p:cBhvr>
                                    </p:animEffect>
                                  </p:childTnLst>
                                </p:cTn>
                              </p:par>
                              <p:par>
                                <p:cTn id="12" presetClass="entr" presetSubtype="8" presetID="22" grpId="2" fill="hold">
                                  <p:stCondLst>
                                    <p:cond delay="0"/>
                                  </p:stCondLst>
                                  <p:iterate type="el" backwards="0">
                                    <p:tmAbs val="0"/>
                                  </p:iterate>
                                  <p:childTnLst>
                                    <p:set>
                                      <p:cBhvr>
                                        <p:cTn id="13" fill="hold"/>
                                        <p:tgtEl>
                                          <p:spTgt spid="229">
                                            <p:txEl>
                                              <p:pRg st="0" end="0"/>
                                            </p:txEl>
                                          </p:spTgt>
                                        </p:tgtEl>
                                        <p:attrNameLst>
                                          <p:attrName>style.visibility</p:attrName>
                                        </p:attrNameLst>
                                      </p:cBhvr>
                                      <p:to>
                                        <p:strVal val="visible"/>
                                      </p:to>
                                    </p:set>
                                    <p:animEffect filter="wipe(left)" transition="in">
                                      <p:cBhvr>
                                        <p:cTn id="14" dur="500"/>
                                        <p:tgtEl>
                                          <p:spTgt spid="2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30"/>
                                        </p:tgtEl>
                                        <p:attrNameLst>
                                          <p:attrName>style.visibility</p:attrName>
                                        </p:attrNameLst>
                                      </p:cBhvr>
                                      <p:to>
                                        <p:strVal val="visible"/>
                                      </p:to>
                                    </p:set>
                                    <p:animEffect filter="wipe(left)" transition="in">
                                      <p:cBhvr>
                                        <p:cTn id="19" dur="500"/>
                                        <p:tgtEl>
                                          <p:spTgt spid="230"/>
                                        </p:tgtEl>
                                      </p:cBhvr>
                                    </p:animEffect>
                                  </p:childTnLst>
                                </p:cTn>
                              </p:par>
                            </p:childTnLst>
                          </p:cTn>
                        </p:par>
                        <p:par>
                          <p:cTn id="20" fill="hold">
                            <p:stCondLst>
                              <p:cond delay="500"/>
                            </p:stCondLst>
                            <p:childTnLst>
                              <p:par>
                                <p:cTn id="21" nodeType="afterEffect" presetClass="entr" presetSubtype="8" presetID="22" grpId="4" fill="hold">
                                  <p:stCondLst>
                                    <p:cond delay="0"/>
                                  </p:stCondLst>
                                  <p:iterate type="el" backwards="0">
                                    <p:tmAbs val="0"/>
                                  </p:iterate>
                                  <p:childTnLst>
                                    <p:set>
                                      <p:cBhvr>
                                        <p:cTn id="22" fill="hold"/>
                                        <p:tgtEl>
                                          <p:spTgt spid="222">
                                            <p:bg/>
                                          </p:spTgt>
                                        </p:tgtEl>
                                        <p:attrNameLst>
                                          <p:attrName>style.visibility</p:attrName>
                                        </p:attrNameLst>
                                      </p:cBhvr>
                                      <p:to>
                                        <p:strVal val="visible"/>
                                      </p:to>
                                    </p:set>
                                    <p:animEffect filter="wipe(left)" transition="in">
                                      <p:cBhvr>
                                        <p:cTn id="23" dur="500"/>
                                        <p:tgtEl>
                                          <p:spTgt spid="222">
                                            <p:bg/>
                                          </p:spTgt>
                                        </p:tgtEl>
                                      </p:cBhvr>
                                    </p:animEffect>
                                  </p:childTnLst>
                                </p:cTn>
                              </p:par>
                              <p:par>
                                <p:cTn id="24" presetClass="entr" presetSubtype="8" presetID="22" grpId="4" fill="hold">
                                  <p:stCondLst>
                                    <p:cond delay="0"/>
                                  </p:stCondLst>
                                  <p:iterate type="el" backwards="0">
                                    <p:tmAbs val="0"/>
                                  </p:iterate>
                                  <p:childTnLst>
                                    <p:set>
                                      <p:cBhvr>
                                        <p:cTn id="25" fill="hold"/>
                                        <p:tgtEl>
                                          <p:spTgt spid="222">
                                            <p:txEl>
                                              <p:pRg st="0" end="0"/>
                                            </p:txEl>
                                          </p:spTgt>
                                        </p:tgtEl>
                                        <p:attrNameLst>
                                          <p:attrName>style.visibility</p:attrName>
                                        </p:attrNameLst>
                                      </p:cBhvr>
                                      <p:to>
                                        <p:strVal val="visible"/>
                                      </p:to>
                                    </p:set>
                                    <p:animEffect filter="wipe(left)" transition="in">
                                      <p:cBhvr>
                                        <p:cTn id="26" dur="500"/>
                                        <p:tgtEl>
                                          <p:spTgt spid="2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5" fill="hold">
                                  <p:stCondLst>
                                    <p:cond delay="0"/>
                                  </p:stCondLst>
                                  <p:iterate type="el" backwards="0">
                                    <p:tmAbs val="0"/>
                                  </p:iterate>
                                  <p:childTnLst>
                                    <p:set>
                                      <p:cBhvr>
                                        <p:cTn id="30" fill="hold"/>
                                        <p:tgtEl>
                                          <p:spTgt spid="225"/>
                                        </p:tgtEl>
                                        <p:attrNameLst>
                                          <p:attrName>style.visibility</p:attrName>
                                        </p:attrNameLst>
                                      </p:cBhvr>
                                      <p:to>
                                        <p:strVal val="visible"/>
                                      </p:to>
                                    </p:set>
                                    <p:animEffect filter="wipe(left)" transition="in">
                                      <p:cBhvr>
                                        <p:cTn id="31" dur="500"/>
                                        <p:tgtEl>
                                          <p:spTgt spid="225"/>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6" fill="hold">
                                  <p:stCondLst>
                                    <p:cond delay="0"/>
                                  </p:stCondLst>
                                  <p:iterate type="el" backwards="0">
                                    <p:tmAbs val="0"/>
                                  </p:iterate>
                                  <p:childTnLst>
                                    <p:set>
                                      <p:cBhvr>
                                        <p:cTn id="35" fill="hold"/>
                                        <p:tgtEl>
                                          <p:spTgt spid="236"/>
                                        </p:tgtEl>
                                        <p:attrNameLst>
                                          <p:attrName>style.visibility</p:attrName>
                                        </p:attrNameLst>
                                      </p:cBhvr>
                                      <p:to>
                                        <p:strVal val="visible"/>
                                      </p:to>
                                    </p:set>
                                    <p:animEffect filter="wipe(left)" transition="in">
                                      <p:cBhvr>
                                        <p:cTn id="36" dur="500"/>
                                        <p:tgtEl>
                                          <p:spTgt spid="236"/>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7" fill="hold">
                                  <p:stCondLst>
                                    <p:cond delay="0"/>
                                  </p:stCondLst>
                                  <p:iterate type="el" backwards="0">
                                    <p:tmAbs val="0"/>
                                  </p:iterate>
                                  <p:childTnLst>
                                    <p:set>
                                      <p:cBhvr>
                                        <p:cTn id="40" fill="hold"/>
                                        <p:tgtEl>
                                          <p:spTgt spid="233"/>
                                        </p:tgtEl>
                                        <p:attrNameLst>
                                          <p:attrName>style.visibility</p:attrName>
                                        </p:attrNameLst>
                                      </p:cBhvr>
                                      <p:to>
                                        <p:strVal val="visible"/>
                                      </p:to>
                                    </p:set>
                                    <p:animEffect filter="wipe(left)" transition="in">
                                      <p:cBhvr>
                                        <p:cTn id="41"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6"/>
      <p:bldP build="whole" bldLvl="1" animBg="1" rev="0" advAuto="0" spid="233" grpId="7"/>
      <p:bldP build="p" bldLvl="5" animBg="1" rev="0" advAuto="0" spid="222" grpId="4"/>
      <p:bldP build="whole" bldLvl="1" animBg="1" rev="0" advAuto="0" spid="228" grpId="1"/>
      <p:bldP build="p" bldLvl="5" animBg="1" rev="0" advAuto="0" spid="229" grpId="2"/>
      <p:bldP build="whole" bldLvl="1" animBg="1" rev="0" advAuto="0" spid="225" grpId="5"/>
      <p:bldP build="whole" bldLvl="1" animBg="1" rev="0" advAuto="0" spid="230"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lvl="0">
              <a:defRPr sz="1800">
                <a:uFillTx/>
              </a:defRPr>
            </a:pPr>
            <a:r>
              <a:rPr sz="1200">
                <a:uFill>
                  <a:solidFill/>
                </a:uFill>
              </a:rPr>
              <a:t>Example 2</a:t>
            </a:r>
          </a:p>
        </p:txBody>
      </p:sp>
      <p:sp>
        <p:nvSpPr>
          <p:cNvPr id="239" name="Shape 239"/>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 Fractions and Mixed Numbers</a:t>
            </a:r>
          </a:p>
        </p:txBody>
      </p:sp>
      <p:grpSp>
        <p:nvGrpSpPr>
          <p:cNvPr id="242" name="Group 242"/>
          <p:cNvGrpSpPr/>
          <p:nvPr/>
        </p:nvGrpSpPr>
        <p:grpSpPr>
          <a:xfrm>
            <a:off x="990599" y="2771775"/>
            <a:ext cx="7918451" cy="1089303"/>
            <a:chOff x="0" y="0"/>
            <a:chExt cx="7918450" cy="1089302"/>
          </a:xfrm>
        </p:grpSpPr>
        <p:sp>
          <p:nvSpPr>
            <p:cNvPr id="240" name="Shape 240"/>
            <p:cNvSpPr/>
            <p:nvPr/>
          </p:nvSpPr>
          <p:spPr>
            <a:xfrm>
              <a:off x="4629150" y="0"/>
              <a:ext cx="3289300" cy="1089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Write the mixed numbers as improper fractions.</a:t>
              </a:r>
            </a:p>
          </p:txBody>
        </p:sp>
        <p:pic>
          <p:nvPicPr>
            <p:cNvPr id="241" name="PALG_223.png"/>
            <p:cNvPicPr/>
            <p:nvPr/>
          </p:nvPicPr>
          <p:blipFill>
            <a:blip r:embed="rId2">
              <a:extLst/>
            </a:blip>
            <a:srcRect l="0" t="0" r="0" b="66394"/>
            <a:stretch>
              <a:fillRect/>
            </a:stretch>
          </p:blipFill>
          <p:spPr>
            <a:xfrm>
              <a:off x="0" y="114300"/>
              <a:ext cx="4149725" cy="893763"/>
            </a:xfrm>
            <a:prstGeom prst="rect">
              <a:avLst/>
            </a:prstGeom>
            <a:ln w="12700" cap="flat">
              <a:noFill/>
              <a:miter lim="400000"/>
            </a:ln>
            <a:effectLst/>
          </p:spPr>
        </p:pic>
      </p:grpSp>
      <p:grpSp>
        <p:nvGrpSpPr>
          <p:cNvPr id="245" name="Group 245"/>
          <p:cNvGrpSpPr/>
          <p:nvPr/>
        </p:nvGrpSpPr>
        <p:grpSpPr>
          <a:xfrm>
            <a:off x="990600" y="3914775"/>
            <a:ext cx="7899400" cy="912813"/>
            <a:chOff x="0" y="0"/>
            <a:chExt cx="7899400" cy="912812"/>
          </a:xfrm>
        </p:grpSpPr>
        <p:sp>
          <p:nvSpPr>
            <p:cNvPr id="243" name="Shape 243"/>
            <p:cNvSpPr/>
            <p:nvPr/>
          </p:nvSpPr>
          <p:spPr>
            <a:xfrm>
              <a:off x="4610100" y="85725"/>
              <a:ext cx="32893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The LCD of 8 and 3 is 24.</a:t>
              </a:r>
            </a:p>
          </p:txBody>
        </p:sp>
        <p:pic>
          <p:nvPicPr>
            <p:cNvPr id="244" name="PALG_223.png"/>
            <p:cNvPicPr/>
            <p:nvPr/>
          </p:nvPicPr>
          <p:blipFill>
            <a:blip r:embed="rId2">
              <a:extLst/>
            </a:blip>
            <a:srcRect l="0" t="32472" r="0" b="33197"/>
            <a:stretch>
              <a:fillRect/>
            </a:stretch>
          </p:blipFill>
          <p:spPr>
            <a:xfrm>
              <a:off x="0" y="0"/>
              <a:ext cx="4140200" cy="912813"/>
            </a:xfrm>
            <a:prstGeom prst="rect">
              <a:avLst/>
            </a:prstGeom>
            <a:ln w="12700" cap="flat">
              <a:noFill/>
              <a:miter lim="400000"/>
            </a:ln>
            <a:effectLst/>
          </p:spPr>
        </p:pic>
      </p:grpSp>
      <p:grpSp>
        <p:nvGrpSpPr>
          <p:cNvPr id="248" name="Group 248"/>
          <p:cNvGrpSpPr/>
          <p:nvPr/>
        </p:nvGrpSpPr>
        <p:grpSpPr>
          <a:xfrm>
            <a:off x="876300" y="1314450"/>
            <a:ext cx="7721600" cy="858838"/>
            <a:chOff x="0" y="0"/>
            <a:chExt cx="7721600" cy="858837"/>
          </a:xfrm>
        </p:grpSpPr>
        <p:sp>
          <p:nvSpPr>
            <p:cNvPr id="246" name="Shape 246"/>
            <p:cNvSpPr/>
            <p:nvPr/>
          </p:nvSpPr>
          <p:spPr>
            <a:xfrm>
              <a:off x="0" y="188912"/>
              <a:ext cx="77216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B.</a:t>
              </a:r>
            </a:p>
          </p:txBody>
        </p:sp>
        <p:pic>
          <p:nvPicPr>
            <p:cNvPr id="247" name="PALG_222.png"/>
            <p:cNvPicPr/>
            <p:nvPr/>
          </p:nvPicPr>
          <p:blipFill>
            <a:blip r:embed="rId3">
              <a:extLst/>
            </a:blip>
            <a:srcRect l="0" t="0" r="0" b="34741"/>
            <a:stretch>
              <a:fillRect/>
            </a:stretch>
          </p:blipFill>
          <p:spPr>
            <a:xfrm>
              <a:off x="476250" y="0"/>
              <a:ext cx="5759450" cy="858838"/>
            </a:xfrm>
            <a:prstGeom prst="rect">
              <a:avLst/>
            </a:prstGeom>
            <a:ln w="12700" cap="flat">
              <a:noFill/>
              <a:miter lim="400000"/>
            </a:ln>
            <a:effectLst/>
          </p:spPr>
        </p:pic>
      </p:grpSp>
      <p:grpSp>
        <p:nvGrpSpPr>
          <p:cNvPr id="251" name="Group 251"/>
          <p:cNvGrpSpPr/>
          <p:nvPr/>
        </p:nvGrpSpPr>
        <p:grpSpPr>
          <a:xfrm>
            <a:off x="965200" y="4968875"/>
            <a:ext cx="7962900" cy="904791"/>
            <a:chOff x="0" y="0"/>
            <a:chExt cx="7962900" cy="904790"/>
          </a:xfrm>
        </p:grpSpPr>
        <p:sp>
          <p:nvSpPr>
            <p:cNvPr id="249" name="Shape 249"/>
            <p:cNvSpPr/>
            <p:nvPr/>
          </p:nvSpPr>
          <p:spPr>
            <a:xfrm>
              <a:off x="4673600" y="136525"/>
              <a:ext cx="32893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Rename fractions using the LCD, 24.</a:t>
              </a:r>
            </a:p>
          </p:txBody>
        </p:sp>
        <p:pic>
          <p:nvPicPr>
            <p:cNvPr id="250" name="PALG_223.png"/>
            <p:cNvPicPr/>
            <p:nvPr/>
          </p:nvPicPr>
          <p:blipFill>
            <a:blip r:embed="rId2">
              <a:extLst/>
            </a:blip>
            <a:srcRect l="0" t="66349" r="0" b="0"/>
            <a:stretch>
              <a:fillRect/>
            </a:stretch>
          </p:blipFill>
          <p:spPr>
            <a:xfrm>
              <a:off x="0" y="0"/>
              <a:ext cx="4159250" cy="898525"/>
            </a:xfrm>
            <a:prstGeom prst="rect">
              <a:avLst/>
            </a:prstGeom>
            <a:ln w="12700" cap="flat">
              <a:noFill/>
              <a:miter lim="400000"/>
            </a:ln>
            <a:effectLst/>
          </p:spPr>
        </p:pic>
      </p:grpSp>
      <p:pic>
        <p:nvPicPr>
          <p:cNvPr id="252" name="3-6-2-redo.png"/>
          <p:cNvPicPr/>
          <p:nvPr/>
        </p:nvPicPr>
        <p:blipFill>
          <a:blip r:embed="rId4">
            <a:extLst/>
          </a:blip>
          <a:srcRect l="0" t="0" r="250" b="64523"/>
          <a:stretch>
            <a:fillRect/>
          </a:stretch>
        </p:blipFill>
        <p:spPr>
          <a:xfrm>
            <a:off x="960437" y="2209800"/>
            <a:ext cx="3154363" cy="473075"/>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8"/>
                                        </p:tgtEl>
                                        <p:attrNameLst>
                                          <p:attrName>style.visibility</p:attrName>
                                        </p:attrNameLst>
                                      </p:cBhvr>
                                      <p:to>
                                        <p:strVal val="visible"/>
                                      </p:to>
                                    </p:set>
                                    <p:animEffect filter="wipe(left)" transition="in">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52"/>
                                        </p:tgtEl>
                                        <p:attrNameLst>
                                          <p:attrName>style.visibility</p:attrName>
                                        </p:attrNameLst>
                                      </p:cBhvr>
                                      <p:to>
                                        <p:strVal val="visible"/>
                                      </p:to>
                                    </p:set>
                                    <p:animEffect filter="wipe(left)" transition="in">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42"/>
                                        </p:tgtEl>
                                        <p:attrNameLst>
                                          <p:attrName>style.visibility</p:attrName>
                                        </p:attrNameLst>
                                      </p:cBhvr>
                                      <p:to>
                                        <p:strVal val="visible"/>
                                      </p:to>
                                    </p:set>
                                    <p:animEffect filter="wipe(left)" transition="in">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45"/>
                                        </p:tgtEl>
                                        <p:attrNameLst>
                                          <p:attrName>style.visibility</p:attrName>
                                        </p:attrNameLst>
                                      </p:cBhvr>
                                      <p:to>
                                        <p:strVal val="visible"/>
                                      </p:to>
                                    </p:set>
                                    <p:animEffect filter="wipe(left)" transition="in">
                                      <p:cBhvr>
                                        <p:cTn id="22" dur="500"/>
                                        <p:tgtEl>
                                          <p:spTgt spid="24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51"/>
                                        </p:tgtEl>
                                        <p:attrNameLst>
                                          <p:attrName>style.visibility</p:attrName>
                                        </p:attrNameLst>
                                      </p:cBhvr>
                                      <p:to>
                                        <p:strVal val="visible"/>
                                      </p:to>
                                    </p:set>
                                    <p:animEffect filter="wipe(left)" transition="in">
                                      <p:cBhvr>
                                        <p:cTn id="27"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2"/>
      <p:bldP build="whole" bldLvl="1" animBg="1" rev="0" advAuto="0" spid="251" grpId="5"/>
      <p:bldP build="whole" bldLvl="1" animBg="1" rev="0" advAuto="0" spid="242" grpId="3"/>
      <p:bldP build="whole" bldLvl="1" animBg="1" rev="0" advAuto="0" spid="245" grpId="4"/>
      <p:bldP build="whole" bldLvl="1" animBg="1" rev="0" advAuto="0" spid="24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prstGeom prst="rect">
            <a:avLst/>
          </a:prstGeom>
        </p:spPr>
        <p:txBody>
          <a:bodyPr/>
          <a:lstStyle/>
          <a:p>
            <a:pPr lvl="0">
              <a:defRPr sz="1800">
                <a:uFillTx/>
              </a:defRPr>
            </a:pPr>
            <a:r>
              <a:rPr sz="1200">
                <a:uFill>
                  <a:solidFill/>
                </a:uFill>
              </a:rPr>
              <a:t>Example 2</a:t>
            </a:r>
          </a:p>
        </p:txBody>
      </p:sp>
      <p:sp>
        <p:nvSpPr>
          <p:cNvPr id="255" name="Shape 255"/>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 Fractions and Mixed Numbers</a:t>
            </a:r>
          </a:p>
        </p:txBody>
      </p:sp>
      <p:grpSp>
        <p:nvGrpSpPr>
          <p:cNvPr id="258" name="Group 258"/>
          <p:cNvGrpSpPr/>
          <p:nvPr/>
        </p:nvGrpSpPr>
        <p:grpSpPr>
          <a:xfrm>
            <a:off x="1981200" y="1419225"/>
            <a:ext cx="6337300" cy="793750"/>
            <a:chOff x="0" y="0"/>
            <a:chExt cx="6337300" cy="793750"/>
          </a:xfrm>
        </p:grpSpPr>
        <p:pic>
          <p:nvPicPr>
            <p:cNvPr id="256" name="3-6-2-redo.png"/>
            <p:cNvPicPr/>
            <p:nvPr/>
          </p:nvPicPr>
          <p:blipFill>
            <a:blip r:embed="rId2">
              <a:extLst/>
            </a:blip>
            <a:srcRect l="0" t="39758" r="0" b="0"/>
            <a:stretch>
              <a:fillRect/>
            </a:stretch>
          </p:blipFill>
          <p:spPr>
            <a:xfrm>
              <a:off x="0" y="0"/>
              <a:ext cx="3098800" cy="793750"/>
            </a:xfrm>
            <a:prstGeom prst="rect">
              <a:avLst/>
            </a:prstGeom>
            <a:ln w="12700" cap="flat">
              <a:noFill/>
              <a:miter lim="400000"/>
            </a:ln>
            <a:effectLst/>
          </p:spPr>
        </p:pic>
        <p:sp>
          <p:nvSpPr>
            <p:cNvPr id="257" name="Shape 257"/>
            <p:cNvSpPr/>
            <p:nvPr/>
          </p:nvSpPr>
          <p:spPr>
            <a:xfrm>
              <a:off x="3657600" y="104775"/>
              <a:ext cx="26797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Simplify.</a:t>
              </a:r>
            </a:p>
          </p:txBody>
        </p:sp>
      </p:grpSp>
      <p:grpSp>
        <p:nvGrpSpPr>
          <p:cNvPr id="261" name="Group 261"/>
          <p:cNvGrpSpPr/>
          <p:nvPr/>
        </p:nvGrpSpPr>
        <p:grpSpPr>
          <a:xfrm>
            <a:off x="969962" y="2666999"/>
            <a:ext cx="2432051" cy="785814"/>
            <a:chOff x="0" y="0"/>
            <a:chExt cx="2432049" cy="785812"/>
          </a:xfrm>
        </p:grpSpPr>
        <p:pic>
          <p:nvPicPr>
            <p:cNvPr id="259" name="image.png"/>
            <p:cNvPicPr/>
            <p:nvPr/>
          </p:nvPicPr>
          <p:blipFill>
            <a:blip r:embed="rId3">
              <a:extLst/>
            </a:blip>
            <a:stretch>
              <a:fillRect/>
            </a:stretch>
          </p:blipFill>
          <p:spPr>
            <a:xfrm>
              <a:off x="0" y="0"/>
              <a:ext cx="1620838" cy="782638"/>
            </a:xfrm>
            <a:prstGeom prst="rect">
              <a:avLst/>
            </a:prstGeom>
            <a:ln w="12700" cap="flat">
              <a:noFill/>
              <a:miter lim="400000"/>
            </a:ln>
            <a:effectLst/>
          </p:spPr>
        </p:pic>
        <p:pic>
          <p:nvPicPr>
            <p:cNvPr id="260" name="PALG_224.png"/>
            <p:cNvPicPr/>
            <p:nvPr/>
          </p:nvPicPr>
          <p:blipFill>
            <a:blip r:embed="rId4">
              <a:extLst/>
            </a:blip>
            <a:srcRect l="76834" t="0" r="0" b="0"/>
            <a:stretch>
              <a:fillRect/>
            </a:stretch>
          </p:blipFill>
          <p:spPr>
            <a:xfrm>
              <a:off x="1544637" y="0"/>
              <a:ext cx="887413" cy="785813"/>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8"/>
                                        </p:tgtEl>
                                        <p:attrNameLst>
                                          <p:attrName>style.visibility</p:attrName>
                                        </p:attrNameLst>
                                      </p:cBhvr>
                                      <p:to>
                                        <p:strVal val="visible"/>
                                      </p:to>
                                    </p:set>
                                    <p:animEffect filter="wipe(left)" transition="in">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61"/>
                                        </p:tgtEl>
                                        <p:attrNameLst>
                                          <p:attrName>style.visibility</p:attrName>
                                        </p:attrNameLst>
                                      </p:cBhvr>
                                      <p:to>
                                        <p:strVal val="visible"/>
                                      </p:to>
                                    </p:set>
                                    <p:animEffect filter="wipe(left)" transition="in">
                                      <p:cBhvr>
                                        <p:cTn id="12"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P build="whole" bldLvl="1" animBg="1" rev="0" advAuto="0" spid="261"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p:spPr>
        <p:txBody>
          <a:bodyPr/>
          <a:lstStyle/>
          <a:p>
            <a:pPr lvl="0">
              <a:defRPr sz="1800">
                <a:uFillTx/>
              </a:defRPr>
            </a:pPr>
            <a:r>
              <a:rPr sz="1200">
                <a:uFill>
                  <a:solidFill/>
                </a:uFill>
              </a:rPr>
              <a:t>Example 2</a:t>
            </a:r>
          </a:p>
        </p:txBody>
      </p:sp>
      <p:sp>
        <p:nvSpPr>
          <p:cNvPr id="264" name="Shape 264"/>
          <p:cNvSpPr/>
          <p:nvPr/>
        </p:nvSpPr>
        <p:spPr>
          <a:xfrm>
            <a:off x="876300" y="34290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65"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66"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69" name="Group 269"/>
          <p:cNvGrpSpPr/>
          <p:nvPr/>
        </p:nvGrpSpPr>
        <p:grpSpPr>
          <a:xfrm>
            <a:off x="533400" y="1333499"/>
            <a:ext cx="8178800" cy="787401"/>
            <a:chOff x="0" y="0"/>
            <a:chExt cx="8178800" cy="787400"/>
          </a:xfrm>
        </p:grpSpPr>
        <p:sp>
          <p:nvSpPr>
            <p:cNvPr id="267" name="Shape 267"/>
            <p:cNvSpPr/>
            <p:nvPr/>
          </p:nvSpPr>
          <p:spPr>
            <a:xfrm>
              <a:off x="0" y="171450"/>
              <a:ext cx="81788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A.</a:t>
              </a:r>
            </a:p>
          </p:txBody>
        </p:sp>
        <p:pic>
          <p:nvPicPr>
            <p:cNvPr id="268" name="PALG_214.png"/>
            <p:cNvPicPr/>
            <p:nvPr/>
          </p:nvPicPr>
          <p:blipFill>
            <a:blip r:embed="rId4">
              <a:extLst/>
            </a:blip>
            <a:srcRect l="6108" t="0" r="0" b="0"/>
            <a:stretch>
              <a:fillRect/>
            </a:stretch>
          </p:blipFill>
          <p:spPr>
            <a:xfrm>
              <a:off x="781050" y="0"/>
              <a:ext cx="5124450" cy="787400"/>
            </a:xfrm>
            <a:prstGeom prst="rect">
              <a:avLst/>
            </a:prstGeom>
            <a:ln w="12700" cap="flat">
              <a:noFill/>
              <a:miter lim="400000"/>
            </a:ln>
            <a:effectLst/>
          </p:spPr>
        </p:pic>
      </p:grpSp>
      <p:grpSp>
        <p:nvGrpSpPr>
          <p:cNvPr id="275" name="Group 275"/>
          <p:cNvGrpSpPr/>
          <p:nvPr/>
        </p:nvGrpSpPr>
        <p:grpSpPr>
          <a:xfrm>
            <a:off x="914400" y="2314575"/>
            <a:ext cx="2806700" cy="3563938"/>
            <a:chOff x="0" y="0"/>
            <a:chExt cx="2806700" cy="3563937"/>
          </a:xfrm>
        </p:grpSpPr>
        <p:sp>
          <p:nvSpPr>
            <p:cNvPr id="270" name="Shape 270"/>
            <p:cNvSpPr/>
            <p:nvPr/>
          </p:nvSpPr>
          <p:spPr>
            <a:xfrm>
              <a:off x="0" y="174625"/>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71" name="PALG_215.png"/>
            <p:cNvPicPr/>
            <p:nvPr/>
          </p:nvPicPr>
          <p:blipFill>
            <a:blip r:embed="rId5">
              <a:extLst/>
            </a:blip>
            <a:srcRect l="0" t="0" r="0" b="81338"/>
            <a:stretch>
              <a:fillRect/>
            </a:stretch>
          </p:blipFill>
          <p:spPr>
            <a:xfrm>
              <a:off x="609600" y="0"/>
              <a:ext cx="676275" cy="858838"/>
            </a:xfrm>
            <a:prstGeom prst="rect">
              <a:avLst/>
            </a:prstGeom>
            <a:ln w="12700" cap="flat">
              <a:noFill/>
              <a:miter lim="400000"/>
            </a:ln>
            <a:effectLst/>
          </p:spPr>
        </p:pic>
        <p:pic>
          <p:nvPicPr>
            <p:cNvPr id="272" name="PALG_215.png"/>
            <p:cNvPicPr/>
            <p:nvPr/>
          </p:nvPicPr>
          <p:blipFill>
            <a:blip r:embed="rId5">
              <a:extLst/>
            </a:blip>
            <a:srcRect l="0" t="26905" r="0" b="54640"/>
            <a:stretch>
              <a:fillRect/>
            </a:stretch>
          </p:blipFill>
          <p:spPr>
            <a:xfrm>
              <a:off x="609600" y="857250"/>
              <a:ext cx="676275" cy="849313"/>
            </a:xfrm>
            <a:prstGeom prst="rect">
              <a:avLst/>
            </a:prstGeom>
            <a:ln w="12700" cap="flat">
              <a:noFill/>
              <a:miter lim="400000"/>
            </a:ln>
            <a:effectLst/>
          </p:spPr>
        </p:pic>
        <p:pic>
          <p:nvPicPr>
            <p:cNvPr id="273" name="PALG_215.png"/>
            <p:cNvPicPr/>
            <p:nvPr/>
          </p:nvPicPr>
          <p:blipFill>
            <a:blip r:embed="rId5">
              <a:extLst/>
            </a:blip>
            <a:srcRect l="0" t="55053" r="0" b="27113"/>
            <a:stretch>
              <a:fillRect/>
            </a:stretch>
          </p:blipFill>
          <p:spPr>
            <a:xfrm>
              <a:off x="609600" y="1819275"/>
              <a:ext cx="676275" cy="820738"/>
            </a:xfrm>
            <a:prstGeom prst="rect">
              <a:avLst/>
            </a:prstGeom>
            <a:ln w="12700" cap="flat">
              <a:noFill/>
              <a:miter lim="400000"/>
            </a:ln>
            <a:effectLst/>
          </p:spPr>
        </p:pic>
        <p:pic>
          <p:nvPicPr>
            <p:cNvPr id="274" name="PALG_215.png"/>
            <p:cNvPicPr/>
            <p:nvPr/>
          </p:nvPicPr>
          <p:blipFill>
            <a:blip r:embed="rId5">
              <a:extLst/>
            </a:blip>
            <a:srcRect l="0" t="81546" r="0" b="0"/>
            <a:stretch>
              <a:fillRect/>
            </a:stretch>
          </p:blipFill>
          <p:spPr>
            <a:xfrm>
              <a:off x="609600" y="2714625"/>
              <a:ext cx="676275" cy="849313"/>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5"/>
                                        </p:tgtEl>
                                        <p:attrNameLst>
                                          <p:attrName>style.visibility</p:attrName>
                                        </p:attrNameLst>
                                      </p:cBhvr>
                                      <p:to>
                                        <p:strVal val="visible"/>
                                      </p:to>
                                    </p:set>
                                    <p:animEffect filter="wipe(left)" transition="in">
                                      <p:cBhvr>
                                        <p:cTn id="7" dur="500"/>
                                        <p:tgtEl>
                                          <p:spTgt spid="265"/>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66"/>
                                        </p:tgtEl>
                                        <p:attrNameLst>
                                          <p:attrName>style.visibility</p:attrName>
                                        </p:attrNameLst>
                                      </p:cBhvr>
                                      <p:to>
                                        <p:strVal val="visible"/>
                                      </p:to>
                                    </p:set>
                                    <p:animEffect filter="fade" transition="in">
                                      <p:cBhvr>
                                        <p:cTn id="11" dur="500"/>
                                        <p:tgtEl>
                                          <p:spTgt spid="26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69"/>
                                        </p:tgtEl>
                                        <p:attrNameLst>
                                          <p:attrName>style.visibility</p:attrName>
                                        </p:attrNameLst>
                                      </p:cBhvr>
                                      <p:to>
                                        <p:strVal val="visible"/>
                                      </p:to>
                                    </p:set>
                                    <p:animEffect filter="wipe(left)" transition="in">
                                      <p:cBhvr>
                                        <p:cTn id="15" dur="500"/>
                                        <p:tgtEl>
                                          <p:spTgt spid="269"/>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75"/>
                                        </p:tgtEl>
                                        <p:attrNameLst>
                                          <p:attrName>style.visibility</p:attrName>
                                        </p:attrNameLst>
                                      </p:cBhvr>
                                      <p:to>
                                        <p:strVal val="visible"/>
                                      </p:to>
                                    </p:set>
                                    <p:animEffect filter="wipe(left)" transition="in">
                                      <p:cBhvr>
                                        <p:cTn id="19" dur="500"/>
                                        <p:tgtEl>
                                          <p:spTgt spid="27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64"/>
                                        </p:tgtEl>
                                        <p:attrNameLst>
                                          <p:attrName>style.visibility</p:attrName>
                                        </p:attrNameLst>
                                      </p:cBhvr>
                                      <p:to>
                                        <p:strVal val="visible"/>
                                      </p:to>
                                    </p:set>
                                    <p:anim calcmode="lin" valueType="num">
                                      <p:cBhvr>
                                        <p:cTn id="24" dur="1822" fill="hold"/>
                                        <p:tgtEl>
                                          <p:spTgt spid="264"/>
                                        </p:tgtEl>
                                        <p:attrNameLst>
                                          <p:attrName>ppt_x</p:attrName>
                                        </p:attrNameLst>
                                      </p:cBhvr>
                                      <p:tavLst>
                                        <p:tav tm="0">
                                          <p:val>
                                            <p:strVal val="#ppt_x"/>
                                          </p:val>
                                        </p:tav>
                                        <p:tav tm="100000">
                                          <p:val>
                                            <p:strVal val="#ppt_x"/>
                                          </p:val>
                                        </p:tav>
                                      </p:tavLst>
                                    </p:anim>
                                    <p:anim calcmode="lin" valueType="num">
                                      <p:cBhvr>
                                        <p:cTn id="25" dur="1822" fill="hold"/>
                                        <p:tgtEl>
                                          <p:spTgt spid="2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P build="whole" bldLvl="1" animBg="1" rev="0" advAuto="0" spid="275" grpId="4"/>
      <p:bldP build="whole" bldLvl="1" animBg="1" rev="0" advAuto="0" spid="264" grpId="5"/>
      <p:bldP build="whole" bldLvl="1" animBg="1" rev="0" advAuto="0" spid="266" grpId="2"/>
      <p:bldP build="whole" bldLvl="1" animBg="1" rev="0" advAuto="0" spid="269"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prstGeom prst="rect">
            <a:avLst/>
          </a:prstGeom>
        </p:spPr>
        <p:txBody>
          <a:bodyPr/>
          <a:lstStyle/>
          <a:p>
            <a:pPr lvl="0">
              <a:defRPr sz="1800">
                <a:uFillTx/>
              </a:defRPr>
            </a:pPr>
            <a:r>
              <a:rPr sz="1200">
                <a:uFill>
                  <a:solidFill/>
                </a:uFill>
              </a:rPr>
              <a:t>Example 2</a:t>
            </a:r>
          </a:p>
        </p:txBody>
      </p:sp>
      <p:sp>
        <p:nvSpPr>
          <p:cNvPr id="278" name="Shape 278"/>
          <p:cNvSpPr/>
          <p:nvPr/>
        </p:nvSpPr>
        <p:spPr>
          <a:xfrm>
            <a:off x="876300" y="43561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79"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80"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83" name="Group 283"/>
          <p:cNvGrpSpPr/>
          <p:nvPr/>
        </p:nvGrpSpPr>
        <p:grpSpPr>
          <a:xfrm>
            <a:off x="533400" y="1323975"/>
            <a:ext cx="8178800" cy="860425"/>
            <a:chOff x="0" y="0"/>
            <a:chExt cx="8178800" cy="860425"/>
          </a:xfrm>
        </p:grpSpPr>
        <p:sp>
          <p:nvSpPr>
            <p:cNvPr id="281" name="Shape 281"/>
            <p:cNvSpPr/>
            <p:nvPr/>
          </p:nvSpPr>
          <p:spPr>
            <a:xfrm>
              <a:off x="0" y="180975"/>
              <a:ext cx="81788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B.</a:t>
              </a:r>
            </a:p>
          </p:txBody>
        </p:sp>
        <p:pic>
          <p:nvPicPr>
            <p:cNvPr id="282" name="PALG_225.png"/>
            <p:cNvPicPr/>
            <p:nvPr/>
          </p:nvPicPr>
          <p:blipFill>
            <a:blip r:embed="rId4">
              <a:extLst/>
            </a:blip>
            <a:srcRect l="4939" t="0" r="0" b="0"/>
            <a:stretch>
              <a:fillRect/>
            </a:stretch>
          </p:blipFill>
          <p:spPr>
            <a:xfrm>
              <a:off x="754062" y="0"/>
              <a:ext cx="5865813" cy="860425"/>
            </a:xfrm>
            <a:prstGeom prst="rect">
              <a:avLst/>
            </a:prstGeom>
            <a:ln w="12700" cap="flat">
              <a:noFill/>
              <a:miter lim="400000"/>
            </a:ln>
            <a:effectLst/>
          </p:spPr>
        </p:pic>
      </p:grpSp>
      <p:grpSp>
        <p:nvGrpSpPr>
          <p:cNvPr id="289" name="Group 289"/>
          <p:cNvGrpSpPr/>
          <p:nvPr/>
        </p:nvGrpSpPr>
        <p:grpSpPr>
          <a:xfrm>
            <a:off x="914400" y="2309812"/>
            <a:ext cx="2806700" cy="3571876"/>
            <a:chOff x="0" y="0"/>
            <a:chExt cx="2806700" cy="3571874"/>
          </a:xfrm>
        </p:grpSpPr>
        <p:sp>
          <p:nvSpPr>
            <p:cNvPr id="284" name="Shape 284"/>
            <p:cNvSpPr/>
            <p:nvPr/>
          </p:nvSpPr>
          <p:spPr>
            <a:xfrm>
              <a:off x="0" y="179387"/>
              <a:ext cx="2806700" cy="229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85" name="PALG_226.png"/>
            <p:cNvPicPr/>
            <p:nvPr/>
          </p:nvPicPr>
          <p:blipFill>
            <a:blip r:embed="rId5">
              <a:extLst/>
            </a:blip>
            <a:srcRect l="0" t="0" r="0" b="82389"/>
            <a:stretch>
              <a:fillRect/>
            </a:stretch>
          </p:blipFill>
          <p:spPr>
            <a:xfrm>
              <a:off x="542925" y="0"/>
              <a:ext cx="831850" cy="814388"/>
            </a:xfrm>
            <a:prstGeom prst="rect">
              <a:avLst/>
            </a:prstGeom>
            <a:ln w="12700" cap="flat">
              <a:noFill/>
              <a:miter lim="400000"/>
            </a:ln>
            <a:effectLst/>
          </p:spPr>
        </p:pic>
        <p:pic>
          <p:nvPicPr>
            <p:cNvPr id="286" name="PALG_226.png"/>
            <p:cNvPicPr/>
            <p:nvPr/>
          </p:nvPicPr>
          <p:blipFill>
            <a:blip r:embed="rId5">
              <a:extLst/>
            </a:blip>
            <a:srcRect l="0" t="27600" r="0" b="53759"/>
            <a:stretch>
              <a:fillRect/>
            </a:stretch>
          </p:blipFill>
          <p:spPr>
            <a:xfrm>
              <a:off x="542925" y="890587"/>
              <a:ext cx="831850" cy="862013"/>
            </a:xfrm>
            <a:prstGeom prst="rect">
              <a:avLst/>
            </a:prstGeom>
            <a:ln w="12700" cap="flat">
              <a:noFill/>
              <a:miter lim="400000"/>
            </a:ln>
            <a:effectLst/>
          </p:spPr>
        </p:pic>
        <p:pic>
          <p:nvPicPr>
            <p:cNvPr id="287" name="PALG_226.png"/>
            <p:cNvPicPr/>
            <p:nvPr/>
          </p:nvPicPr>
          <p:blipFill>
            <a:blip r:embed="rId5">
              <a:extLst/>
            </a:blip>
            <a:srcRect l="0" t="54171" r="0" b="27188"/>
            <a:stretch>
              <a:fillRect/>
            </a:stretch>
          </p:blipFill>
          <p:spPr>
            <a:xfrm>
              <a:off x="542925" y="1785937"/>
              <a:ext cx="831850" cy="862013"/>
            </a:xfrm>
            <a:prstGeom prst="rect">
              <a:avLst/>
            </a:prstGeom>
            <a:ln w="12700" cap="flat">
              <a:noFill/>
              <a:miter lim="400000"/>
            </a:ln>
            <a:effectLst/>
          </p:spPr>
        </p:pic>
        <p:pic>
          <p:nvPicPr>
            <p:cNvPr id="288" name="PALG_226.png"/>
            <p:cNvPicPr/>
            <p:nvPr/>
          </p:nvPicPr>
          <p:blipFill>
            <a:blip r:embed="rId5">
              <a:extLst/>
            </a:blip>
            <a:srcRect l="0" t="81771" r="0" b="0"/>
            <a:stretch>
              <a:fillRect/>
            </a:stretch>
          </p:blipFill>
          <p:spPr>
            <a:xfrm>
              <a:off x="542925" y="2728912"/>
              <a:ext cx="831850" cy="842963"/>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9"/>
                                        </p:tgtEl>
                                        <p:attrNameLst>
                                          <p:attrName>style.visibility</p:attrName>
                                        </p:attrNameLst>
                                      </p:cBhvr>
                                      <p:to>
                                        <p:strVal val="visible"/>
                                      </p:to>
                                    </p:set>
                                    <p:animEffect filter="wipe(left)" transition="in">
                                      <p:cBhvr>
                                        <p:cTn id="7" dur="500"/>
                                        <p:tgtEl>
                                          <p:spTgt spid="27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80"/>
                                        </p:tgtEl>
                                        <p:attrNameLst>
                                          <p:attrName>style.visibility</p:attrName>
                                        </p:attrNameLst>
                                      </p:cBhvr>
                                      <p:to>
                                        <p:strVal val="visible"/>
                                      </p:to>
                                    </p:set>
                                    <p:animEffect filter="fade" transition="in">
                                      <p:cBhvr>
                                        <p:cTn id="11" dur="500"/>
                                        <p:tgtEl>
                                          <p:spTgt spid="28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83"/>
                                        </p:tgtEl>
                                        <p:attrNameLst>
                                          <p:attrName>style.visibility</p:attrName>
                                        </p:attrNameLst>
                                      </p:cBhvr>
                                      <p:to>
                                        <p:strVal val="visible"/>
                                      </p:to>
                                    </p:set>
                                    <p:animEffect filter="wipe(left)" transition="in">
                                      <p:cBhvr>
                                        <p:cTn id="15" dur="500"/>
                                        <p:tgtEl>
                                          <p:spTgt spid="283"/>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89"/>
                                        </p:tgtEl>
                                        <p:attrNameLst>
                                          <p:attrName>style.visibility</p:attrName>
                                        </p:attrNameLst>
                                      </p:cBhvr>
                                      <p:to>
                                        <p:strVal val="visible"/>
                                      </p:to>
                                    </p:set>
                                    <p:animEffect filter="wipe(left)" transition="in">
                                      <p:cBhvr>
                                        <p:cTn id="19" dur="500"/>
                                        <p:tgtEl>
                                          <p:spTgt spid="28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78"/>
                                        </p:tgtEl>
                                        <p:attrNameLst>
                                          <p:attrName>style.visibility</p:attrName>
                                        </p:attrNameLst>
                                      </p:cBhvr>
                                      <p:to>
                                        <p:strVal val="visible"/>
                                      </p:to>
                                    </p:set>
                                    <p:anim calcmode="lin" valueType="num">
                                      <p:cBhvr>
                                        <p:cTn id="24" dur="1822" fill="hold"/>
                                        <p:tgtEl>
                                          <p:spTgt spid="278"/>
                                        </p:tgtEl>
                                        <p:attrNameLst>
                                          <p:attrName>ppt_x</p:attrName>
                                        </p:attrNameLst>
                                      </p:cBhvr>
                                      <p:tavLst>
                                        <p:tav tm="0">
                                          <p:val>
                                            <p:strVal val="#ppt_x"/>
                                          </p:val>
                                        </p:tav>
                                        <p:tav tm="100000">
                                          <p:val>
                                            <p:strVal val="#ppt_x"/>
                                          </p:val>
                                        </p:tav>
                                      </p:tavLst>
                                    </p:anim>
                                    <p:anim calcmode="lin" valueType="num">
                                      <p:cBhvr>
                                        <p:cTn id="25" dur="1822" fill="hold"/>
                                        <p:tgtEl>
                                          <p:spTgt spid="2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1"/>
      <p:bldP build="whole" bldLvl="1" animBg="1" rev="0" advAuto="0" spid="278" grpId="5"/>
      <p:bldP build="whole" bldLvl="1" animBg="1" rev="0" advAuto="0" spid="289" grpId="4"/>
      <p:bldP build="whole" bldLvl="1" animBg="1" rev="0" advAuto="0" spid="283" grpId="3"/>
      <p:bldP build="whole" bldLvl="1" animBg="1" rev="0" advAuto="0" spid="280"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1" name="PALG-CH3-154-KC_A.jpg"/>
          <p:cNvPicPr/>
          <p:nvPr/>
        </p:nvPicPr>
        <p:blipFill>
          <a:blip r:embed="rId2">
            <a:extLst/>
          </a:blip>
          <a:stretch>
            <a:fillRect/>
          </a:stretch>
        </p:blipFill>
        <p:spPr>
          <a:xfrm>
            <a:off x="438150" y="1495425"/>
            <a:ext cx="8239125" cy="1709738"/>
          </a:xfrm>
          <a:prstGeom prst="rect">
            <a:avLst/>
          </a:prstGeom>
          <a:ln w="12700">
            <a:miter lim="400000"/>
          </a:ln>
        </p:spPr>
      </p:pic>
      <p:sp>
        <p:nvSpPr>
          <p:cNvPr id="292" name="Shape 292"/>
          <p:cNvSpPr/>
          <p:nvPr>
            <p:ph type="title"/>
          </p:nvPr>
        </p:nvSpPr>
        <p:spPr>
          <a:prstGeom prst="rect">
            <a:avLst/>
          </a:prstGeom>
        </p:spPr>
        <p:txBody>
          <a:bodyPr/>
          <a:lstStyle/>
          <a:p>
            <a:pPr lvl="0">
              <a:defRPr sz="1800">
                <a:uFillTx/>
              </a:defRPr>
            </a:pPr>
            <a:r>
              <a:rPr sz="1200">
                <a:uFill>
                  <a:solidFill/>
                </a:uFill>
              </a:rPr>
              <a:t>Concept</a:t>
            </a:r>
          </a:p>
        </p:txBody>
      </p:sp>
    </p:spTree>
  </p:cSld>
  <p:clrMapOvr>
    <a:masterClrMapping/>
  </p:clrMapOvr>
  <p:transition spd="fast" advClick="1">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2262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 invalidUrl="" action="ppaction://hlinkshowjump?jump=nextslide" tgtFrame="" tooltip="" history="1" highlightClick="0" endSnd="0"/>
              </a:rPr>
              <a:t>Five-Minute Check (over Lesson 3–5)</a:t>
            </a:r>
            <a:endParaRPr>
              <a:uFill>
                <a:solidFill/>
              </a:uFill>
            </a:endParaRPr>
          </a:p>
          <a:p>
            <a:pPr lvl="0" marL="1640839" indent="-1600200">
              <a:lnSpc>
                <a:spcPct val="90000"/>
              </a:lnSpc>
              <a:spcBef>
                <a:spcPts val="400"/>
              </a:spcBef>
              <a:buClr>
                <a:srgbClr val="000000"/>
              </a:buClr>
              <a:buFont typeface="Arial"/>
              <a:defRPr>
                <a:uFillTx/>
              </a:defRPr>
            </a:pPr>
            <a:r>
              <a:rPr b="1" sz="20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4" invalidUrl="" action="ppaction://hlinksldjump" tgtFrame="" tooltip="" history="1" highlightClick="0" endSnd="0"/>
              </a:rPr>
              <a:t>Key Concept:  Adding Unlike Fractions</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5" invalidUrl="" action="ppaction://hlinksldjump" tgtFrame="" tooltip="" history="1" highlightClick="0" endSnd="0"/>
              </a:rPr>
              <a:t>Example 1:  Adding Unlike Fractions</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6" invalidUrl="" action="ppaction://hlinksldjump" tgtFrame="" tooltip="" history="1" highlightClick="0" endSnd="0"/>
              </a:rPr>
              <a:t>Example 2:  Add Fractions and Mixed Numbers</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7" invalidUrl="" action="ppaction://hlinksldjump" tgtFrame="" tooltip="" history="1" highlightClick="0" endSnd="0"/>
              </a:rPr>
              <a:t>Key Concept:  Subtracting Unlike Fractions</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8" invalidUrl="" action="ppaction://hlinksldjump" tgtFrame="" tooltip="" history="1" highlightClick="0" endSnd="0"/>
              </a:rPr>
              <a:t>Example 3:  Subtract Fractions and Mixed Numbers</a:t>
            </a:r>
            <a:endParaRPr>
              <a:uFill>
                <a:solidFill/>
              </a:uFill>
            </a:endParaRPr>
          </a:p>
          <a:p>
            <a:pPr lvl="0" marL="1640839" indent="-160020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9" invalidUrl="" action="ppaction://hlinksldjump" tgtFrame="" tooltip="" history="1" highlightClick="0" endSnd="0"/>
              </a:rPr>
              <a:t>Example 4:  Real-World Example: Add and Subtract Mixed Numbers</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prstGeom prst="rect">
            <a:avLst/>
          </a:prstGeom>
        </p:spPr>
        <p:txBody>
          <a:bodyPr/>
          <a:lstStyle/>
          <a:p>
            <a:pPr lvl="0">
              <a:defRPr sz="1800">
                <a:uFillTx/>
              </a:defRPr>
            </a:pPr>
            <a:r>
              <a:rPr sz="1200">
                <a:uFill>
                  <a:solidFill/>
                </a:uFill>
              </a:rPr>
              <a:t>Example 3</a:t>
            </a:r>
          </a:p>
        </p:txBody>
      </p:sp>
      <p:sp>
        <p:nvSpPr>
          <p:cNvPr id="295" name="Shape 295"/>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Subtract Fractions and Mixed Numbers</a:t>
            </a:r>
          </a:p>
        </p:txBody>
      </p:sp>
      <p:grpSp>
        <p:nvGrpSpPr>
          <p:cNvPr id="298" name="Group 298"/>
          <p:cNvGrpSpPr/>
          <p:nvPr/>
        </p:nvGrpSpPr>
        <p:grpSpPr>
          <a:xfrm>
            <a:off x="1981200" y="2309812"/>
            <a:ext cx="7029450" cy="795338"/>
            <a:chOff x="0" y="0"/>
            <a:chExt cx="7029450" cy="795337"/>
          </a:xfrm>
        </p:grpSpPr>
        <p:sp>
          <p:nvSpPr>
            <p:cNvPr id="296" name="Shape 296"/>
            <p:cNvSpPr/>
            <p:nvPr/>
          </p:nvSpPr>
          <p:spPr>
            <a:xfrm>
              <a:off x="3143250" y="185737"/>
              <a:ext cx="38862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The LCD is 16.</a:t>
              </a:r>
            </a:p>
          </p:txBody>
        </p:sp>
        <p:pic>
          <p:nvPicPr>
            <p:cNvPr id="297" name="PALG_228.png"/>
            <p:cNvPicPr/>
            <p:nvPr/>
          </p:nvPicPr>
          <p:blipFill>
            <a:blip r:embed="rId2">
              <a:extLst/>
            </a:blip>
            <a:srcRect l="0" t="0" r="0" b="72396"/>
            <a:stretch>
              <a:fillRect/>
            </a:stretch>
          </p:blipFill>
          <p:spPr>
            <a:xfrm>
              <a:off x="0" y="0"/>
              <a:ext cx="2578100" cy="795338"/>
            </a:xfrm>
            <a:prstGeom prst="rect">
              <a:avLst/>
            </a:prstGeom>
            <a:ln w="12700" cap="flat">
              <a:noFill/>
              <a:miter lim="400000"/>
            </a:ln>
            <a:effectLst/>
          </p:spPr>
        </p:pic>
      </p:grpSp>
      <p:grpSp>
        <p:nvGrpSpPr>
          <p:cNvPr id="301" name="Group 301"/>
          <p:cNvGrpSpPr/>
          <p:nvPr/>
        </p:nvGrpSpPr>
        <p:grpSpPr>
          <a:xfrm>
            <a:off x="876300" y="1347787"/>
            <a:ext cx="7721600" cy="785813"/>
            <a:chOff x="0" y="0"/>
            <a:chExt cx="7721600" cy="785812"/>
          </a:xfrm>
        </p:grpSpPr>
        <p:sp>
          <p:nvSpPr>
            <p:cNvPr id="299" name="Shape 299"/>
            <p:cNvSpPr/>
            <p:nvPr/>
          </p:nvSpPr>
          <p:spPr>
            <a:xfrm>
              <a:off x="0" y="155575"/>
              <a:ext cx="77216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A.</a:t>
              </a:r>
            </a:p>
          </p:txBody>
        </p:sp>
        <p:pic>
          <p:nvPicPr>
            <p:cNvPr id="300" name="PALG_227.png"/>
            <p:cNvPicPr/>
            <p:nvPr/>
          </p:nvPicPr>
          <p:blipFill>
            <a:blip r:embed="rId3">
              <a:extLst/>
            </a:blip>
            <a:stretch>
              <a:fillRect/>
            </a:stretch>
          </p:blipFill>
          <p:spPr>
            <a:xfrm>
              <a:off x="504825" y="0"/>
              <a:ext cx="5054600" cy="785813"/>
            </a:xfrm>
            <a:prstGeom prst="rect">
              <a:avLst/>
            </a:prstGeom>
            <a:ln w="12700" cap="flat">
              <a:noFill/>
              <a:miter lim="400000"/>
            </a:ln>
            <a:effectLst/>
          </p:spPr>
        </p:pic>
      </p:grpSp>
      <p:grpSp>
        <p:nvGrpSpPr>
          <p:cNvPr id="304" name="Group 304"/>
          <p:cNvGrpSpPr/>
          <p:nvPr/>
        </p:nvGrpSpPr>
        <p:grpSpPr>
          <a:xfrm>
            <a:off x="1981200" y="3262312"/>
            <a:ext cx="7010400" cy="833438"/>
            <a:chOff x="0" y="0"/>
            <a:chExt cx="7010400" cy="833437"/>
          </a:xfrm>
        </p:grpSpPr>
        <p:sp>
          <p:nvSpPr>
            <p:cNvPr id="302" name="Shape 302"/>
            <p:cNvSpPr/>
            <p:nvPr/>
          </p:nvSpPr>
          <p:spPr>
            <a:xfrm>
              <a:off x="3124200" y="204787"/>
              <a:ext cx="38862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Rename using the LCD.</a:t>
              </a:r>
            </a:p>
          </p:txBody>
        </p:sp>
        <p:pic>
          <p:nvPicPr>
            <p:cNvPr id="303" name="PALG_228.png"/>
            <p:cNvPicPr/>
            <p:nvPr/>
          </p:nvPicPr>
          <p:blipFill>
            <a:blip r:embed="rId2">
              <a:extLst/>
            </a:blip>
            <a:srcRect l="0" t="28099" r="0" b="42974"/>
            <a:stretch>
              <a:fillRect/>
            </a:stretch>
          </p:blipFill>
          <p:spPr>
            <a:xfrm>
              <a:off x="0" y="0"/>
              <a:ext cx="2578100" cy="833438"/>
            </a:xfrm>
            <a:prstGeom prst="rect">
              <a:avLst/>
            </a:prstGeom>
            <a:ln w="12700" cap="flat">
              <a:noFill/>
              <a:miter lim="400000"/>
            </a:ln>
            <a:effectLst/>
          </p:spPr>
        </p:pic>
      </p:grpSp>
      <p:grpSp>
        <p:nvGrpSpPr>
          <p:cNvPr id="307" name="Group 307"/>
          <p:cNvGrpSpPr/>
          <p:nvPr/>
        </p:nvGrpSpPr>
        <p:grpSpPr>
          <a:xfrm>
            <a:off x="533400" y="5367337"/>
            <a:ext cx="4813300" cy="963529"/>
            <a:chOff x="0" y="0"/>
            <a:chExt cx="4813300" cy="963528"/>
          </a:xfrm>
        </p:grpSpPr>
        <p:pic>
          <p:nvPicPr>
            <p:cNvPr id="305" name="PALG_228.png"/>
            <p:cNvPicPr/>
            <p:nvPr/>
          </p:nvPicPr>
          <p:blipFill>
            <a:blip r:embed="rId2">
              <a:extLst/>
            </a:blip>
            <a:srcRect l="44334" t="72065" r="26109" b="0"/>
            <a:stretch>
              <a:fillRect/>
            </a:stretch>
          </p:blipFill>
          <p:spPr>
            <a:xfrm>
              <a:off x="1676400" y="0"/>
              <a:ext cx="762000" cy="804863"/>
            </a:xfrm>
            <a:prstGeom prst="rect">
              <a:avLst/>
            </a:prstGeom>
            <a:ln w="12700" cap="flat">
              <a:noFill/>
              <a:miter lim="400000"/>
            </a:ln>
            <a:effectLst/>
          </p:spPr>
        </p:pic>
        <p:sp>
          <p:nvSpPr>
            <p:cNvPr id="306" name="Shape 306"/>
            <p:cNvSpPr/>
            <p:nvPr/>
          </p:nvSpPr>
          <p:spPr>
            <a:xfrm>
              <a:off x="0" y="195262"/>
              <a:ext cx="48133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lnSpc>
                  <a:spcPct val="90000"/>
                </a:lnSpc>
                <a:spcBef>
                  <a:spcPts val="500"/>
                </a:spcBef>
                <a:buClr>
                  <a:srgbClr val="FFFFFF"/>
                </a:buClr>
                <a:buFont typeface="Arial"/>
                <a:tabLst>
                  <a:tab pos="1981200" algn="l"/>
                  <a:tab pos="4610100" algn="l"/>
                </a:tabLst>
                <a:defRPr>
                  <a:uFillTx/>
                </a:defRPr>
              </a:pPr>
              <a:r>
                <a:rPr b="1" sz="2400">
                  <a:solidFill>
                    <a:srgbClr val="0068AD"/>
                  </a:solidFill>
                  <a:uFill>
                    <a:solidFill>
                      <a:srgbClr val="0068AD"/>
                    </a:solidFill>
                  </a:uFill>
                </a:rPr>
                <a:t>Answer:			</a:t>
              </a:r>
              <a:r>
                <a:rPr sz="2400">
                  <a:solidFill>
                    <a:srgbClr val="E9332C"/>
                  </a:solidFill>
                  <a:uFill>
                    <a:solidFill>
                      <a:srgbClr val="E9332C"/>
                    </a:solidFill>
                  </a:uFill>
                </a:rPr>
                <a:t>	</a:t>
              </a:r>
            </a:p>
          </p:txBody>
        </p:sp>
      </p:grpSp>
      <p:grpSp>
        <p:nvGrpSpPr>
          <p:cNvPr id="310" name="Group 310"/>
          <p:cNvGrpSpPr/>
          <p:nvPr/>
        </p:nvGrpSpPr>
        <p:grpSpPr>
          <a:xfrm>
            <a:off x="2933700" y="4211637"/>
            <a:ext cx="5765800" cy="795338"/>
            <a:chOff x="0" y="0"/>
            <a:chExt cx="5765799" cy="795337"/>
          </a:xfrm>
        </p:grpSpPr>
        <p:sp>
          <p:nvSpPr>
            <p:cNvPr id="308" name="Shape 308"/>
            <p:cNvSpPr/>
            <p:nvPr/>
          </p:nvSpPr>
          <p:spPr>
            <a:xfrm>
              <a:off x="1866900" y="284162"/>
              <a:ext cx="38989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lnSpc>
                  <a:spcPct val="90000"/>
                </a:lnSpc>
                <a:spcBef>
                  <a:spcPts val="500"/>
                </a:spcBef>
                <a:buClr>
                  <a:srgbClr val="FFFFFF"/>
                </a:buClr>
                <a:buFont typeface="Arial"/>
                <a:tabLst>
                  <a:tab pos="1981200" algn="l"/>
                  <a:tab pos="4610100" algn="l"/>
                </a:tabLst>
                <a:defRPr>
                  <a:uFillTx/>
                </a:defRPr>
              </a:pPr>
              <a:r>
                <a:rPr sz="2400">
                  <a:uFill>
                    <a:solidFill/>
                  </a:uFill>
                </a:rPr>
                <a:t>Subtract.</a:t>
              </a:r>
              <a:r>
                <a:rPr sz="2400">
                  <a:solidFill>
                    <a:srgbClr val="E9332C"/>
                  </a:solidFill>
                  <a:uFill>
                    <a:solidFill>
                      <a:srgbClr val="E9332C"/>
                    </a:solidFill>
                  </a:uFill>
                </a:rPr>
                <a:t>	</a:t>
              </a:r>
            </a:p>
          </p:txBody>
        </p:sp>
        <p:pic>
          <p:nvPicPr>
            <p:cNvPr id="309" name="3-6-3.png"/>
            <p:cNvPicPr/>
            <p:nvPr/>
          </p:nvPicPr>
          <p:blipFill>
            <a:blip r:embed="rId4">
              <a:extLst/>
            </a:blip>
            <a:stretch>
              <a:fillRect/>
            </a:stretch>
          </p:blipFill>
          <p:spPr>
            <a:xfrm>
              <a:off x="0" y="0"/>
              <a:ext cx="925513" cy="795338"/>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wipe(left)" transition="in">
                                      <p:cBhvr>
                                        <p:cTn id="7" dur="500"/>
                                        <p:tgtEl>
                                          <p:spTgt spid="30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98"/>
                                        </p:tgtEl>
                                        <p:attrNameLst>
                                          <p:attrName>style.visibility</p:attrName>
                                        </p:attrNameLst>
                                      </p:cBhvr>
                                      <p:to>
                                        <p:strVal val="visible"/>
                                      </p:to>
                                    </p:set>
                                    <p:animEffect filter="wipe(left)" transition="in">
                                      <p:cBhvr>
                                        <p:cTn id="12" dur="5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04"/>
                                        </p:tgtEl>
                                        <p:attrNameLst>
                                          <p:attrName>style.visibility</p:attrName>
                                        </p:attrNameLst>
                                      </p:cBhvr>
                                      <p:to>
                                        <p:strVal val="visible"/>
                                      </p:to>
                                    </p:set>
                                    <p:animEffect filter="wipe(left)" transition="in">
                                      <p:cBhvr>
                                        <p:cTn id="17" dur="500"/>
                                        <p:tgtEl>
                                          <p:spTgt spid="304"/>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10"/>
                                        </p:tgtEl>
                                        <p:attrNameLst>
                                          <p:attrName>style.visibility</p:attrName>
                                        </p:attrNameLst>
                                      </p:cBhvr>
                                      <p:to>
                                        <p:strVal val="visible"/>
                                      </p:to>
                                    </p:set>
                                    <p:animEffect filter="wipe(left)" transition="in">
                                      <p:cBhvr>
                                        <p:cTn id="22" dur="500"/>
                                        <p:tgtEl>
                                          <p:spTgt spid="31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07"/>
                                        </p:tgtEl>
                                        <p:attrNameLst>
                                          <p:attrName>style.visibility</p:attrName>
                                        </p:attrNameLst>
                                      </p:cBhvr>
                                      <p:to>
                                        <p:strVal val="visible"/>
                                      </p:to>
                                    </p:set>
                                    <p:animEffect filter="wipe(left)" transition="in">
                                      <p:cBhvr>
                                        <p:cTn id="27"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P build="whole" bldLvl="1" animBg="1" rev="0" advAuto="0" spid="307" grpId="5"/>
      <p:bldP build="whole" bldLvl="1" animBg="1" rev="0" advAuto="0" spid="310" grpId="4"/>
      <p:bldP build="whole" bldLvl="1" animBg="1" rev="0" advAuto="0" spid="304" grpId="3"/>
      <p:bldP build="whole" bldLvl="1" animBg="1" rev="0" advAuto="0" spid="298"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title"/>
          </p:nvPr>
        </p:nvSpPr>
        <p:spPr>
          <a:prstGeom prst="rect">
            <a:avLst/>
          </a:prstGeom>
        </p:spPr>
        <p:txBody>
          <a:bodyPr/>
          <a:lstStyle/>
          <a:p>
            <a:pPr lvl="0">
              <a:defRPr sz="1800">
                <a:uFillTx/>
              </a:defRPr>
            </a:pPr>
            <a:r>
              <a:rPr sz="1200">
                <a:uFill>
                  <a:solidFill/>
                </a:uFill>
              </a:rPr>
              <a:t>Example 3</a:t>
            </a:r>
          </a:p>
        </p:txBody>
      </p:sp>
      <p:sp>
        <p:nvSpPr>
          <p:cNvPr id="313" name="Shape 313"/>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Subtract Fractions and Mixed Numbers</a:t>
            </a:r>
          </a:p>
        </p:txBody>
      </p:sp>
      <p:grpSp>
        <p:nvGrpSpPr>
          <p:cNvPr id="316" name="Group 316"/>
          <p:cNvGrpSpPr/>
          <p:nvPr/>
        </p:nvGrpSpPr>
        <p:grpSpPr>
          <a:xfrm>
            <a:off x="1622424" y="2276475"/>
            <a:ext cx="7308851" cy="795254"/>
            <a:chOff x="0" y="0"/>
            <a:chExt cx="7308850" cy="795253"/>
          </a:xfrm>
        </p:grpSpPr>
        <p:sp>
          <p:nvSpPr>
            <p:cNvPr id="314" name="Shape 314"/>
            <p:cNvSpPr/>
            <p:nvPr/>
          </p:nvSpPr>
          <p:spPr>
            <a:xfrm>
              <a:off x="3829050" y="26987"/>
              <a:ext cx="34798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Write as improper fractions.</a:t>
              </a:r>
            </a:p>
          </p:txBody>
        </p:sp>
        <p:pic>
          <p:nvPicPr>
            <p:cNvPr id="315" name="PALG_232.png"/>
            <p:cNvPicPr/>
            <p:nvPr/>
          </p:nvPicPr>
          <p:blipFill>
            <a:blip r:embed="rId2">
              <a:extLst/>
            </a:blip>
            <a:srcRect l="0" t="0" r="0" b="75798"/>
            <a:stretch>
              <a:fillRect/>
            </a:stretch>
          </p:blipFill>
          <p:spPr>
            <a:xfrm>
              <a:off x="0" y="0"/>
              <a:ext cx="3482975" cy="781050"/>
            </a:xfrm>
            <a:prstGeom prst="rect">
              <a:avLst/>
            </a:prstGeom>
            <a:ln w="12700" cap="flat">
              <a:noFill/>
              <a:miter lim="400000"/>
            </a:ln>
            <a:effectLst/>
          </p:spPr>
        </p:pic>
      </p:grpSp>
      <p:grpSp>
        <p:nvGrpSpPr>
          <p:cNvPr id="319" name="Group 319"/>
          <p:cNvGrpSpPr/>
          <p:nvPr/>
        </p:nvGrpSpPr>
        <p:grpSpPr>
          <a:xfrm>
            <a:off x="876300" y="1343024"/>
            <a:ext cx="7721600" cy="785814"/>
            <a:chOff x="0" y="0"/>
            <a:chExt cx="7721600" cy="785812"/>
          </a:xfrm>
        </p:grpSpPr>
        <p:pic>
          <p:nvPicPr>
            <p:cNvPr id="317" name="PALG_231.png"/>
            <p:cNvPicPr/>
            <p:nvPr/>
          </p:nvPicPr>
          <p:blipFill>
            <a:blip r:embed="rId3">
              <a:extLst/>
            </a:blip>
            <a:stretch>
              <a:fillRect/>
            </a:stretch>
          </p:blipFill>
          <p:spPr>
            <a:xfrm>
              <a:off x="447675" y="0"/>
              <a:ext cx="5302251" cy="785813"/>
            </a:xfrm>
            <a:prstGeom prst="rect">
              <a:avLst/>
            </a:prstGeom>
            <a:ln w="12700" cap="flat">
              <a:noFill/>
              <a:miter lim="400000"/>
            </a:ln>
            <a:effectLst/>
          </p:spPr>
        </p:pic>
        <p:sp>
          <p:nvSpPr>
            <p:cNvPr id="318" name="Shape 318"/>
            <p:cNvSpPr/>
            <p:nvPr/>
          </p:nvSpPr>
          <p:spPr>
            <a:xfrm>
              <a:off x="0" y="171450"/>
              <a:ext cx="77216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B.</a:t>
              </a:r>
            </a:p>
          </p:txBody>
        </p:sp>
      </p:grpSp>
      <p:grpSp>
        <p:nvGrpSpPr>
          <p:cNvPr id="322" name="Group 322"/>
          <p:cNvGrpSpPr/>
          <p:nvPr/>
        </p:nvGrpSpPr>
        <p:grpSpPr>
          <a:xfrm>
            <a:off x="1622424" y="3124200"/>
            <a:ext cx="7302501" cy="771525"/>
            <a:chOff x="0" y="0"/>
            <a:chExt cx="7302500" cy="771525"/>
          </a:xfrm>
        </p:grpSpPr>
        <p:sp>
          <p:nvSpPr>
            <p:cNvPr id="320" name="Shape 320"/>
            <p:cNvSpPr/>
            <p:nvPr/>
          </p:nvSpPr>
          <p:spPr>
            <a:xfrm>
              <a:off x="3810000" y="76200"/>
              <a:ext cx="3492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The LCD is 21.</a:t>
              </a:r>
            </a:p>
          </p:txBody>
        </p:sp>
        <p:pic>
          <p:nvPicPr>
            <p:cNvPr id="321" name="PALG_232.png"/>
            <p:cNvPicPr/>
            <p:nvPr/>
          </p:nvPicPr>
          <p:blipFill>
            <a:blip r:embed="rId2">
              <a:extLst/>
            </a:blip>
            <a:srcRect l="0" t="25369" r="0" b="50736"/>
            <a:stretch>
              <a:fillRect/>
            </a:stretch>
          </p:blipFill>
          <p:spPr>
            <a:xfrm>
              <a:off x="0" y="0"/>
              <a:ext cx="3482975" cy="771525"/>
            </a:xfrm>
            <a:prstGeom prst="rect">
              <a:avLst/>
            </a:prstGeom>
            <a:ln w="12700" cap="flat">
              <a:noFill/>
              <a:miter lim="400000"/>
            </a:ln>
            <a:effectLst/>
          </p:spPr>
        </p:pic>
      </p:grpSp>
      <p:grpSp>
        <p:nvGrpSpPr>
          <p:cNvPr id="325" name="Group 325"/>
          <p:cNvGrpSpPr/>
          <p:nvPr/>
        </p:nvGrpSpPr>
        <p:grpSpPr>
          <a:xfrm>
            <a:off x="533400" y="5619750"/>
            <a:ext cx="8242300" cy="781050"/>
            <a:chOff x="0" y="0"/>
            <a:chExt cx="8242300" cy="781050"/>
          </a:xfrm>
        </p:grpSpPr>
        <p:sp>
          <p:nvSpPr>
            <p:cNvPr id="323" name="Shape 323"/>
            <p:cNvSpPr/>
            <p:nvPr/>
          </p:nvSpPr>
          <p:spPr>
            <a:xfrm>
              <a:off x="0" y="190500"/>
              <a:ext cx="82423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lnSpc>
                  <a:spcPct val="90000"/>
                </a:lnSpc>
                <a:spcBef>
                  <a:spcPts val="500"/>
                </a:spcBef>
                <a:buClr>
                  <a:srgbClr val="FFFFFF"/>
                </a:buClr>
                <a:buFont typeface="Arial"/>
                <a:tabLst>
                  <a:tab pos="1981200" algn="l"/>
                  <a:tab pos="4953000" algn="l"/>
                  <a:tab pos="55245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p>
          </p:txBody>
        </p:sp>
        <p:pic>
          <p:nvPicPr>
            <p:cNvPr id="324" name="PALG_232.png"/>
            <p:cNvPicPr/>
            <p:nvPr/>
          </p:nvPicPr>
          <p:blipFill>
            <a:blip r:embed="rId2">
              <a:extLst/>
            </a:blip>
            <a:srcRect l="40928" t="75811" r="39381" b="0"/>
            <a:stretch>
              <a:fillRect/>
            </a:stretch>
          </p:blipFill>
          <p:spPr>
            <a:xfrm>
              <a:off x="1752600" y="0"/>
              <a:ext cx="685800" cy="781050"/>
            </a:xfrm>
            <a:prstGeom prst="rect">
              <a:avLst/>
            </a:prstGeom>
            <a:ln w="12700" cap="flat">
              <a:noFill/>
              <a:miter lim="400000"/>
            </a:ln>
            <a:effectLst/>
          </p:spPr>
        </p:pic>
      </p:grpSp>
      <p:grpSp>
        <p:nvGrpSpPr>
          <p:cNvPr id="328" name="Group 328"/>
          <p:cNvGrpSpPr/>
          <p:nvPr/>
        </p:nvGrpSpPr>
        <p:grpSpPr>
          <a:xfrm>
            <a:off x="1622424" y="3886200"/>
            <a:ext cx="7280276" cy="819150"/>
            <a:chOff x="0" y="0"/>
            <a:chExt cx="7280275" cy="819150"/>
          </a:xfrm>
        </p:grpSpPr>
        <p:pic>
          <p:nvPicPr>
            <p:cNvPr id="326" name="PALG_232.png"/>
            <p:cNvPicPr/>
            <p:nvPr/>
          </p:nvPicPr>
          <p:blipFill>
            <a:blip r:embed="rId2">
              <a:extLst/>
            </a:blip>
            <a:srcRect l="0" t="49261" r="0" b="25369"/>
            <a:stretch>
              <a:fillRect/>
            </a:stretch>
          </p:blipFill>
          <p:spPr>
            <a:xfrm>
              <a:off x="0" y="0"/>
              <a:ext cx="3482975" cy="819150"/>
            </a:xfrm>
            <a:prstGeom prst="rect">
              <a:avLst/>
            </a:prstGeom>
            <a:ln w="12700" cap="flat">
              <a:noFill/>
              <a:miter lim="400000"/>
            </a:ln>
            <a:effectLst/>
          </p:spPr>
        </p:pic>
        <p:sp>
          <p:nvSpPr>
            <p:cNvPr id="327" name="Shape 327"/>
            <p:cNvSpPr/>
            <p:nvPr/>
          </p:nvSpPr>
          <p:spPr>
            <a:xfrm>
              <a:off x="3787775" y="112712"/>
              <a:ext cx="34925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Rename using the LCD.</a:t>
              </a:r>
            </a:p>
          </p:txBody>
        </p:sp>
      </p:grpSp>
      <p:sp>
        <p:nvSpPr>
          <p:cNvPr id="329" name="Shape 329"/>
          <p:cNvSpPr/>
          <p:nvPr/>
        </p:nvSpPr>
        <p:spPr>
          <a:xfrm>
            <a:off x="685800" y="510540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4953000" algn="l"/>
                <a:tab pos="5524500" algn="l"/>
              </a:tabLst>
              <a:defRPr sz="2400">
                <a:solidFill>
                  <a:srgbClr val="E9332C"/>
                </a:solidFill>
                <a:uFill>
                  <a:solidFill>
                    <a:srgbClr val="E9332C"/>
                  </a:solidFill>
                </a:uFill>
              </a:defRPr>
            </a:lvl1pPr>
          </a:lstStyle>
          <a:p>
            <a:pPr lvl="0">
              <a:defRPr sz="1800">
                <a:solidFill>
                  <a:srgbClr val="000000"/>
                </a:solidFill>
                <a:uFillTx/>
              </a:defRPr>
            </a:pPr>
            <a:r>
              <a:rPr sz="2400">
                <a:solidFill>
                  <a:srgbClr val="E9332C"/>
                </a:solidFill>
                <a:uFill>
                  <a:solidFill>
                    <a:srgbClr val="E9332C"/>
                  </a:solidFill>
                </a:uFill>
              </a:rPr>
              <a:t>			</a:t>
            </a:r>
          </a:p>
        </p:txBody>
      </p:sp>
      <p:grpSp>
        <p:nvGrpSpPr>
          <p:cNvPr id="332" name="Group 332"/>
          <p:cNvGrpSpPr/>
          <p:nvPr/>
        </p:nvGrpSpPr>
        <p:grpSpPr>
          <a:xfrm>
            <a:off x="2743199" y="4841874"/>
            <a:ext cx="5653089" cy="796926"/>
            <a:chOff x="0" y="0"/>
            <a:chExt cx="5653087" cy="796925"/>
          </a:xfrm>
        </p:grpSpPr>
        <p:sp>
          <p:nvSpPr>
            <p:cNvPr id="330" name="Shape 330"/>
            <p:cNvSpPr/>
            <p:nvPr/>
          </p:nvSpPr>
          <p:spPr>
            <a:xfrm>
              <a:off x="2693987" y="111125"/>
              <a:ext cx="2959101"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Simplify.</a:t>
              </a:r>
            </a:p>
          </p:txBody>
        </p:sp>
        <p:pic>
          <p:nvPicPr>
            <p:cNvPr id="331" name="3-6-3B-redo.png"/>
            <p:cNvPicPr/>
            <p:nvPr/>
          </p:nvPicPr>
          <p:blipFill>
            <a:blip r:embed="rId4">
              <a:extLst/>
            </a:blip>
            <a:stretch>
              <a:fillRect/>
            </a:stretch>
          </p:blipFill>
          <p:spPr>
            <a:xfrm>
              <a:off x="0" y="0"/>
              <a:ext cx="950913" cy="796925"/>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19"/>
                                        </p:tgtEl>
                                        <p:attrNameLst>
                                          <p:attrName>style.visibility</p:attrName>
                                        </p:attrNameLst>
                                      </p:cBhvr>
                                      <p:to>
                                        <p:strVal val="visible"/>
                                      </p:to>
                                    </p:set>
                                    <p:animEffect filter="wipe(left)" transition="in">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16"/>
                                        </p:tgtEl>
                                        <p:attrNameLst>
                                          <p:attrName>style.visibility</p:attrName>
                                        </p:attrNameLst>
                                      </p:cBhvr>
                                      <p:to>
                                        <p:strVal val="visible"/>
                                      </p:to>
                                    </p:set>
                                    <p:animEffect filter="wipe(left)" transition="in">
                                      <p:cBhvr>
                                        <p:cTn id="12" dur="500"/>
                                        <p:tgtEl>
                                          <p:spTgt spid="31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22"/>
                                        </p:tgtEl>
                                        <p:attrNameLst>
                                          <p:attrName>style.visibility</p:attrName>
                                        </p:attrNameLst>
                                      </p:cBhvr>
                                      <p:to>
                                        <p:strVal val="visible"/>
                                      </p:to>
                                    </p:set>
                                    <p:animEffect filter="wipe(left)" transition="in">
                                      <p:cBhvr>
                                        <p:cTn id="17" dur="500"/>
                                        <p:tgtEl>
                                          <p:spTgt spid="32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28"/>
                                        </p:tgtEl>
                                        <p:attrNameLst>
                                          <p:attrName>style.visibility</p:attrName>
                                        </p:attrNameLst>
                                      </p:cBhvr>
                                      <p:to>
                                        <p:strVal val="visible"/>
                                      </p:to>
                                    </p:set>
                                    <p:animEffect filter="wipe(left)" transition="in">
                                      <p:cBhvr>
                                        <p:cTn id="22" dur="500"/>
                                        <p:tgtEl>
                                          <p:spTgt spid="32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32"/>
                                        </p:tgtEl>
                                        <p:attrNameLst>
                                          <p:attrName>style.visibility</p:attrName>
                                        </p:attrNameLst>
                                      </p:cBhvr>
                                      <p:to>
                                        <p:strVal val="visible"/>
                                      </p:to>
                                    </p:set>
                                    <p:animEffect filter="wipe(left)" transition="in">
                                      <p:cBhvr>
                                        <p:cTn id="27" dur="500"/>
                                        <p:tgtEl>
                                          <p:spTgt spid="33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25"/>
                                        </p:tgtEl>
                                        <p:attrNameLst>
                                          <p:attrName>style.visibility</p:attrName>
                                        </p:attrNameLst>
                                      </p:cBhvr>
                                      <p:to>
                                        <p:strVal val="visible"/>
                                      </p:to>
                                    </p:set>
                                    <p:animEffect filter="wipe(left)" transition="in">
                                      <p:cBhvr>
                                        <p:cTn id="32"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3"/>
      <p:bldP build="whole" bldLvl="1" animBg="1" rev="0" advAuto="0" spid="325" grpId="6"/>
      <p:bldP build="whole" bldLvl="1" animBg="1" rev="0" advAuto="0" spid="316" grpId="2"/>
      <p:bldP build="whole" bldLvl="1" animBg="1" rev="0" advAuto="0" spid="332" grpId="5"/>
      <p:bldP build="whole" bldLvl="1" animBg="1" rev="0" advAuto="0" spid="319" grpId="1"/>
      <p:bldP build="whole" bldLvl="1" animBg="1" rev="0" advAuto="0" spid="328" grpId="4"/>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prstGeom prst="rect">
            <a:avLst/>
          </a:prstGeom>
        </p:spPr>
        <p:txBody>
          <a:bodyPr/>
          <a:lstStyle/>
          <a:p>
            <a:pPr lvl="0">
              <a:defRPr sz="1800">
                <a:uFillTx/>
              </a:defRPr>
            </a:pPr>
            <a:r>
              <a:rPr sz="1200">
                <a:uFill>
                  <a:solidFill/>
                </a:uFill>
              </a:rPr>
              <a:t>Example 3</a:t>
            </a:r>
          </a:p>
        </p:txBody>
      </p:sp>
      <p:sp>
        <p:nvSpPr>
          <p:cNvPr id="335" name="Shape 335"/>
          <p:cNvSpPr/>
          <p:nvPr/>
        </p:nvSpPr>
        <p:spPr>
          <a:xfrm>
            <a:off x="876300" y="34290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336"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337"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340" name="Group 340"/>
          <p:cNvGrpSpPr/>
          <p:nvPr/>
        </p:nvGrpSpPr>
        <p:grpSpPr>
          <a:xfrm>
            <a:off x="533400" y="1343024"/>
            <a:ext cx="8178800" cy="785814"/>
            <a:chOff x="0" y="0"/>
            <a:chExt cx="8178800" cy="785812"/>
          </a:xfrm>
        </p:grpSpPr>
        <p:sp>
          <p:nvSpPr>
            <p:cNvPr id="338" name="Shape 338"/>
            <p:cNvSpPr/>
            <p:nvPr/>
          </p:nvSpPr>
          <p:spPr>
            <a:xfrm>
              <a:off x="0" y="161925"/>
              <a:ext cx="81788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A.</a:t>
              </a:r>
            </a:p>
          </p:txBody>
        </p:sp>
        <p:pic>
          <p:nvPicPr>
            <p:cNvPr id="339" name="PALG_229.png"/>
            <p:cNvPicPr/>
            <p:nvPr/>
          </p:nvPicPr>
          <p:blipFill>
            <a:blip r:embed="rId4">
              <a:extLst/>
            </a:blip>
            <a:srcRect l="5262" t="0" r="0" b="0"/>
            <a:stretch>
              <a:fillRect/>
            </a:stretch>
          </p:blipFill>
          <p:spPr>
            <a:xfrm>
              <a:off x="762000" y="0"/>
              <a:ext cx="5143500" cy="785813"/>
            </a:xfrm>
            <a:prstGeom prst="rect">
              <a:avLst/>
            </a:prstGeom>
            <a:ln w="12700" cap="flat">
              <a:noFill/>
              <a:miter lim="400000"/>
            </a:ln>
            <a:effectLst/>
          </p:spPr>
        </p:pic>
      </p:grpSp>
      <p:grpSp>
        <p:nvGrpSpPr>
          <p:cNvPr id="346" name="Group 346"/>
          <p:cNvGrpSpPr/>
          <p:nvPr/>
        </p:nvGrpSpPr>
        <p:grpSpPr>
          <a:xfrm>
            <a:off x="914400" y="2295525"/>
            <a:ext cx="2806700" cy="3390900"/>
            <a:chOff x="0" y="0"/>
            <a:chExt cx="2806700" cy="3390899"/>
          </a:xfrm>
        </p:grpSpPr>
        <p:sp>
          <p:nvSpPr>
            <p:cNvPr id="341" name="Shape 341"/>
            <p:cNvSpPr/>
            <p:nvPr/>
          </p:nvSpPr>
          <p:spPr>
            <a:xfrm>
              <a:off x="0" y="20320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342" name="PALG_230.png"/>
            <p:cNvPicPr/>
            <p:nvPr/>
          </p:nvPicPr>
          <p:blipFill>
            <a:blip r:embed="rId5">
              <a:extLst/>
            </a:blip>
            <a:srcRect l="0" t="0" r="0" b="80899"/>
            <a:stretch>
              <a:fillRect/>
            </a:stretch>
          </p:blipFill>
          <p:spPr>
            <a:xfrm>
              <a:off x="571500" y="0"/>
              <a:ext cx="612775" cy="809625"/>
            </a:xfrm>
            <a:prstGeom prst="rect">
              <a:avLst/>
            </a:prstGeom>
            <a:ln w="12700" cap="flat">
              <a:noFill/>
              <a:miter lim="400000"/>
            </a:ln>
            <a:effectLst/>
          </p:spPr>
        </p:pic>
        <p:pic>
          <p:nvPicPr>
            <p:cNvPr id="343" name="PALG_230.png"/>
            <p:cNvPicPr/>
            <p:nvPr/>
          </p:nvPicPr>
          <p:blipFill>
            <a:blip r:embed="rId5">
              <a:extLst/>
            </a:blip>
            <a:srcRect l="0" t="29438" r="0" b="49887"/>
            <a:stretch>
              <a:fillRect/>
            </a:stretch>
          </p:blipFill>
          <p:spPr>
            <a:xfrm>
              <a:off x="571500" y="876300"/>
              <a:ext cx="612775" cy="876300"/>
            </a:xfrm>
            <a:prstGeom prst="rect">
              <a:avLst/>
            </a:prstGeom>
            <a:ln w="12700" cap="flat">
              <a:noFill/>
              <a:miter lim="400000"/>
            </a:ln>
            <a:effectLst/>
          </p:spPr>
        </p:pic>
        <p:pic>
          <p:nvPicPr>
            <p:cNvPr id="344" name="PALG_230.png"/>
            <p:cNvPicPr/>
            <p:nvPr/>
          </p:nvPicPr>
          <p:blipFill>
            <a:blip r:embed="rId5">
              <a:extLst/>
            </a:blip>
            <a:srcRect l="0" t="59550" r="0" b="19999"/>
            <a:stretch>
              <a:fillRect/>
            </a:stretch>
          </p:blipFill>
          <p:spPr>
            <a:xfrm>
              <a:off x="571500" y="1800225"/>
              <a:ext cx="612775" cy="866775"/>
            </a:xfrm>
            <a:prstGeom prst="rect">
              <a:avLst/>
            </a:prstGeom>
            <a:ln w="12700" cap="flat">
              <a:noFill/>
              <a:miter lim="400000"/>
            </a:ln>
            <a:effectLst/>
          </p:spPr>
        </p:pic>
        <p:pic>
          <p:nvPicPr>
            <p:cNvPr id="345" name="PALG_230.png"/>
            <p:cNvPicPr/>
            <p:nvPr/>
          </p:nvPicPr>
          <p:blipFill>
            <a:blip r:embed="rId5">
              <a:extLst/>
            </a:blip>
            <a:srcRect l="0" t="86741" r="0" b="0"/>
            <a:stretch>
              <a:fillRect/>
            </a:stretch>
          </p:blipFill>
          <p:spPr>
            <a:xfrm>
              <a:off x="571500" y="2828925"/>
              <a:ext cx="612775" cy="56197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36"/>
                                        </p:tgtEl>
                                        <p:attrNameLst>
                                          <p:attrName>style.visibility</p:attrName>
                                        </p:attrNameLst>
                                      </p:cBhvr>
                                      <p:to>
                                        <p:strVal val="visible"/>
                                      </p:to>
                                    </p:set>
                                    <p:animEffect filter="wipe(left)" transition="in">
                                      <p:cBhvr>
                                        <p:cTn id="7" dur="500"/>
                                        <p:tgtEl>
                                          <p:spTgt spid="33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37"/>
                                        </p:tgtEl>
                                        <p:attrNameLst>
                                          <p:attrName>style.visibility</p:attrName>
                                        </p:attrNameLst>
                                      </p:cBhvr>
                                      <p:to>
                                        <p:strVal val="visible"/>
                                      </p:to>
                                    </p:set>
                                    <p:animEffect filter="fade" transition="in">
                                      <p:cBhvr>
                                        <p:cTn id="11" dur="500"/>
                                        <p:tgtEl>
                                          <p:spTgt spid="33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40"/>
                                        </p:tgtEl>
                                        <p:attrNameLst>
                                          <p:attrName>style.visibility</p:attrName>
                                        </p:attrNameLst>
                                      </p:cBhvr>
                                      <p:to>
                                        <p:strVal val="visible"/>
                                      </p:to>
                                    </p:set>
                                    <p:animEffect filter="wipe(left)" transition="in">
                                      <p:cBhvr>
                                        <p:cTn id="15" dur="500"/>
                                        <p:tgtEl>
                                          <p:spTgt spid="34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46"/>
                                        </p:tgtEl>
                                        <p:attrNameLst>
                                          <p:attrName>style.visibility</p:attrName>
                                        </p:attrNameLst>
                                      </p:cBhvr>
                                      <p:to>
                                        <p:strVal val="visible"/>
                                      </p:to>
                                    </p:set>
                                    <p:animEffect filter="wipe(left)" transition="in">
                                      <p:cBhvr>
                                        <p:cTn id="19" dur="500"/>
                                        <p:tgtEl>
                                          <p:spTgt spid="346"/>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335"/>
                                        </p:tgtEl>
                                        <p:attrNameLst>
                                          <p:attrName>style.visibility</p:attrName>
                                        </p:attrNameLst>
                                      </p:cBhvr>
                                      <p:to>
                                        <p:strVal val="visible"/>
                                      </p:to>
                                    </p:set>
                                    <p:anim calcmode="lin" valueType="num">
                                      <p:cBhvr>
                                        <p:cTn id="24" dur="1822" fill="hold"/>
                                        <p:tgtEl>
                                          <p:spTgt spid="335"/>
                                        </p:tgtEl>
                                        <p:attrNameLst>
                                          <p:attrName>ppt_x</p:attrName>
                                        </p:attrNameLst>
                                      </p:cBhvr>
                                      <p:tavLst>
                                        <p:tav tm="0">
                                          <p:val>
                                            <p:strVal val="#ppt_x"/>
                                          </p:val>
                                        </p:tav>
                                        <p:tav tm="100000">
                                          <p:val>
                                            <p:strVal val="#ppt_x"/>
                                          </p:val>
                                        </p:tav>
                                      </p:tavLst>
                                    </p:anim>
                                    <p:anim calcmode="lin" valueType="num">
                                      <p:cBhvr>
                                        <p:cTn id="25" dur="1822" fill="hold"/>
                                        <p:tgtEl>
                                          <p:spTgt spid="3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3"/>
      <p:bldP build="whole" bldLvl="1" animBg="1" rev="0" advAuto="0" spid="336" grpId="1"/>
      <p:bldP build="whole" bldLvl="1" animBg="1" rev="0" advAuto="0" spid="337" grpId="2"/>
      <p:bldP build="whole" bldLvl="1" animBg="1" rev="0" advAuto="0" spid="346" grpId="4"/>
      <p:bldP build="whole" bldLvl="1" animBg="1" rev="0" advAuto="0" spid="335" grpId="5"/>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p:nvPr>
        </p:nvSpPr>
        <p:spPr>
          <a:prstGeom prst="rect">
            <a:avLst/>
          </a:prstGeom>
        </p:spPr>
        <p:txBody>
          <a:bodyPr/>
          <a:lstStyle/>
          <a:p>
            <a:pPr lvl="0">
              <a:defRPr sz="1800">
                <a:uFillTx/>
              </a:defRPr>
            </a:pPr>
            <a:r>
              <a:rPr sz="1200">
                <a:uFill>
                  <a:solidFill/>
                </a:uFill>
              </a:rPr>
              <a:t>Example 3</a:t>
            </a:r>
          </a:p>
        </p:txBody>
      </p:sp>
      <p:sp>
        <p:nvSpPr>
          <p:cNvPr id="349" name="Shape 349"/>
          <p:cNvSpPr/>
          <p:nvPr/>
        </p:nvSpPr>
        <p:spPr>
          <a:xfrm>
            <a:off x="876300" y="24765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350"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351"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354" name="Group 354"/>
          <p:cNvGrpSpPr/>
          <p:nvPr/>
        </p:nvGrpSpPr>
        <p:grpSpPr>
          <a:xfrm>
            <a:off x="533400" y="1343024"/>
            <a:ext cx="8178800" cy="785814"/>
            <a:chOff x="0" y="0"/>
            <a:chExt cx="8178800" cy="785812"/>
          </a:xfrm>
        </p:grpSpPr>
        <p:sp>
          <p:nvSpPr>
            <p:cNvPr id="352" name="Shape 352"/>
            <p:cNvSpPr/>
            <p:nvPr/>
          </p:nvSpPr>
          <p:spPr>
            <a:xfrm>
              <a:off x="0" y="161925"/>
              <a:ext cx="81788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B.</a:t>
              </a:r>
            </a:p>
          </p:txBody>
        </p:sp>
        <p:pic>
          <p:nvPicPr>
            <p:cNvPr id="353" name="PALG_233.png"/>
            <p:cNvPicPr/>
            <p:nvPr/>
          </p:nvPicPr>
          <p:blipFill>
            <a:blip r:embed="rId4">
              <a:extLst/>
            </a:blip>
            <a:srcRect l="6364" t="0" r="0" b="0"/>
            <a:stretch>
              <a:fillRect/>
            </a:stretch>
          </p:blipFill>
          <p:spPr>
            <a:xfrm>
              <a:off x="809625" y="0"/>
              <a:ext cx="5324475" cy="785813"/>
            </a:xfrm>
            <a:prstGeom prst="rect">
              <a:avLst/>
            </a:prstGeom>
            <a:ln w="12700" cap="flat">
              <a:noFill/>
              <a:miter lim="400000"/>
            </a:ln>
            <a:effectLst/>
          </p:spPr>
        </p:pic>
      </p:grpSp>
      <p:grpSp>
        <p:nvGrpSpPr>
          <p:cNvPr id="360" name="Group 360"/>
          <p:cNvGrpSpPr/>
          <p:nvPr/>
        </p:nvGrpSpPr>
        <p:grpSpPr>
          <a:xfrm>
            <a:off x="914400" y="2286000"/>
            <a:ext cx="2806700" cy="3578225"/>
            <a:chOff x="0" y="0"/>
            <a:chExt cx="2806700" cy="3578224"/>
          </a:xfrm>
        </p:grpSpPr>
        <p:sp>
          <p:nvSpPr>
            <p:cNvPr id="355" name="Shape 355"/>
            <p:cNvSpPr/>
            <p:nvPr/>
          </p:nvSpPr>
          <p:spPr>
            <a:xfrm>
              <a:off x="0" y="182562"/>
              <a:ext cx="2806700" cy="229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356" name="PALG_234.png"/>
            <p:cNvPicPr/>
            <p:nvPr/>
          </p:nvPicPr>
          <p:blipFill>
            <a:blip r:embed="rId5">
              <a:extLst/>
            </a:blip>
            <a:srcRect l="0" t="0" r="0" b="81660"/>
            <a:stretch>
              <a:fillRect/>
            </a:stretch>
          </p:blipFill>
          <p:spPr>
            <a:xfrm>
              <a:off x="609600" y="0"/>
              <a:ext cx="685800" cy="855663"/>
            </a:xfrm>
            <a:prstGeom prst="rect">
              <a:avLst/>
            </a:prstGeom>
            <a:ln w="12700" cap="flat">
              <a:noFill/>
              <a:miter lim="400000"/>
            </a:ln>
            <a:effectLst/>
          </p:spPr>
        </p:pic>
        <p:pic>
          <p:nvPicPr>
            <p:cNvPr id="357" name="PALG_234.png"/>
            <p:cNvPicPr/>
            <p:nvPr/>
          </p:nvPicPr>
          <p:blipFill>
            <a:blip r:embed="rId5">
              <a:extLst/>
            </a:blip>
            <a:srcRect l="0" t="26947" r="0" b="54508"/>
            <a:stretch>
              <a:fillRect/>
            </a:stretch>
          </p:blipFill>
          <p:spPr>
            <a:xfrm>
              <a:off x="609600" y="865187"/>
              <a:ext cx="685800" cy="865188"/>
            </a:xfrm>
            <a:prstGeom prst="rect">
              <a:avLst/>
            </a:prstGeom>
            <a:ln w="12700" cap="flat">
              <a:noFill/>
              <a:miter lim="400000"/>
            </a:ln>
            <a:effectLst/>
          </p:spPr>
        </p:pic>
        <p:pic>
          <p:nvPicPr>
            <p:cNvPr id="358" name="PALG_234.png"/>
            <p:cNvPicPr/>
            <p:nvPr/>
          </p:nvPicPr>
          <p:blipFill>
            <a:blip r:embed="rId5">
              <a:extLst/>
            </a:blip>
            <a:srcRect l="0" t="54508" r="0" b="27355"/>
            <a:stretch>
              <a:fillRect/>
            </a:stretch>
          </p:blipFill>
          <p:spPr>
            <a:xfrm>
              <a:off x="609600" y="1798637"/>
              <a:ext cx="685800" cy="846138"/>
            </a:xfrm>
            <a:prstGeom prst="rect">
              <a:avLst/>
            </a:prstGeom>
            <a:ln w="12700" cap="flat">
              <a:noFill/>
              <a:miter lim="400000"/>
            </a:ln>
            <a:effectLst/>
          </p:spPr>
        </p:pic>
        <p:pic>
          <p:nvPicPr>
            <p:cNvPr id="359" name="PALG_234.png"/>
            <p:cNvPicPr/>
            <p:nvPr/>
          </p:nvPicPr>
          <p:blipFill>
            <a:blip r:embed="rId5">
              <a:extLst/>
            </a:blip>
            <a:srcRect l="0" t="82681" r="0" b="0"/>
            <a:stretch>
              <a:fillRect/>
            </a:stretch>
          </p:blipFill>
          <p:spPr>
            <a:xfrm>
              <a:off x="609600" y="2770187"/>
              <a:ext cx="685800" cy="80803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50"/>
                                        </p:tgtEl>
                                        <p:attrNameLst>
                                          <p:attrName>style.visibility</p:attrName>
                                        </p:attrNameLst>
                                      </p:cBhvr>
                                      <p:to>
                                        <p:strVal val="visible"/>
                                      </p:to>
                                    </p:set>
                                    <p:animEffect filter="wipe(left)" transition="in">
                                      <p:cBhvr>
                                        <p:cTn id="7" dur="500"/>
                                        <p:tgtEl>
                                          <p:spTgt spid="35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51"/>
                                        </p:tgtEl>
                                        <p:attrNameLst>
                                          <p:attrName>style.visibility</p:attrName>
                                        </p:attrNameLst>
                                      </p:cBhvr>
                                      <p:to>
                                        <p:strVal val="visible"/>
                                      </p:to>
                                    </p:set>
                                    <p:animEffect filter="fade" transition="in">
                                      <p:cBhvr>
                                        <p:cTn id="11" dur="500"/>
                                        <p:tgtEl>
                                          <p:spTgt spid="35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54"/>
                                        </p:tgtEl>
                                        <p:attrNameLst>
                                          <p:attrName>style.visibility</p:attrName>
                                        </p:attrNameLst>
                                      </p:cBhvr>
                                      <p:to>
                                        <p:strVal val="visible"/>
                                      </p:to>
                                    </p:set>
                                    <p:animEffect filter="wipe(left)" transition="in">
                                      <p:cBhvr>
                                        <p:cTn id="15" dur="500"/>
                                        <p:tgtEl>
                                          <p:spTgt spid="354"/>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60"/>
                                        </p:tgtEl>
                                        <p:attrNameLst>
                                          <p:attrName>style.visibility</p:attrName>
                                        </p:attrNameLst>
                                      </p:cBhvr>
                                      <p:to>
                                        <p:strVal val="visible"/>
                                      </p:to>
                                    </p:set>
                                    <p:animEffect filter="wipe(left)" transition="in">
                                      <p:cBhvr>
                                        <p:cTn id="19" dur="500"/>
                                        <p:tgtEl>
                                          <p:spTgt spid="36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349"/>
                                        </p:tgtEl>
                                        <p:attrNameLst>
                                          <p:attrName>style.visibility</p:attrName>
                                        </p:attrNameLst>
                                      </p:cBhvr>
                                      <p:to>
                                        <p:strVal val="visible"/>
                                      </p:to>
                                    </p:set>
                                    <p:anim calcmode="lin" valueType="num">
                                      <p:cBhvr>
                                        <p:cTn id="24" dur="1822" fill="hold"/>
                                        <p:tgtEl>
                                          <p:spTgt spid="349"/>
                                        </p:tgtEl>
                                        <p:attrNameLst>
                                          <p:attrName>ppt_x</p:attrName>
                                        </p:attrNameLst>
                                      </p:cBhvr>
                                      <p:tavLst>
                                        <p:tav tm="0">
                                          <p:val>
                                            <p:strVal val="#ppt_x"/>
                                          </p:val>
                                        </p:tav>
                                        <p:tav tm="100000">
                                          <p:val>
                                            <p:strVal val="#ppt_x"/>
                                          </p:val>
                                        </p:tav>
                                      </p:tavLst>
                                    </p:anim>
                                    <p:anim calcmode="lin" valueType="num">
                                      <p:cBhvr>
                                        <p:cTn id="25" dur="1822" fill="hold"/>
                                        <p:tgtEl>
                                          <p:spTgt spid="3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1"/>
      <p:bldP build="whole" bldLvl="1" animBg="1" rev="0" advAuto="0" spid="360" grpId="4"/>
      <p:bldP build="whole" bldLvl="1" animBg="1" rev="0" advAuto="0" spid="354" grpId="3"/>
      <p:bldP build="whole" bldLvl="1" animBg="1" rev="0" advAuto="0" spid="349" grpId="5"/>
      <p:bldP build="whole" bldLvl="1" animBg="1" rev="0" advAuto="0" spid="351"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2" name="3-6-4-redo.png"/>
          <p:cNvPicPr/>
          <p:nvPr/>
        </p:nvPicPr>
        <p:blipFill>
          <a:blip r:embed="rId2">
            <a:extLst/>
          </a:blip>
          <a:srcRect l="0" t="0" r="0" b="40484"/>
          <a:stretch>
            <a:fillRect/>
          </a:stretch>
        </p:blipFill>
        <p:spPr>
          <a:xfrm>
            <a:off x="838200" y="1317625"/>
            <a:ext cx="7715250" cy="2492375"/>
          </a:xfrm>
          <a:prstGeom prst="rect">
            <a:avLst/>
          </a:prstGeom>
          <a:ln w="12700">
            <a:miter lim="400000"/>
          </a:ln>
        </p:spPr>
      </p:pic>
      <p:sp>
        <p:nvSpPr>
          <p:cNvPr id="363" name="Shape 363"/>
          <p:cNvSpPr/>
          <p:nvPr>
            <p:ph type="title"/>
          </p:nvPr>
        </p:nvSpPr>
        <p:spPr>
          <a:xfrm>
            <a:off x="5486400" y="6980237"/>
            <a:ext cx="3657600" cy="182563"/>
          </a:xfrm>
          <a:prstGeom prst="rect">
            <a:avLst/>
          </a:prstGeom>
        </p:spPr>
        <p:txBody>
          <a:bodyPr/>
          <a:lstStyle/>
          <a:p>
            <a:pPr lvl="0">
              <a:defRPr sz="1800">
                <a:uFillTx/>
              </a:defRPr>
            </a:pPr>
            <a:r>
              <a:rPr sz="1200">
                <a:uFill>
                  <a:solidFill/>
                </a:uFill>
              </a:rPr>
              <a:t>Example 4</a:t>
            </a:r>
          </a:p>
        </p:txBody>
      </p:sp>
      <p:sp>
        <p:nvSpPr>
          <p:cNvPr id="364" name="Shape 364"/>
          <p:cNvSpPr/>
          <p:nvPr/>
        </p:nvSpPr>
        <p:spPr>
          <a:xfrm>
            <a:off x="4419600" y="771525"/>
            <a:ext cx="42799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 and Subtract Mixed Numbers</a:t>
            </a:r>
          </a:p>
        </p:txBody>
      </p:sp>
      <p:sp>
        <p:nvSpPr>
          <p:cNvPr id="365" name="Shape 365"/>
          <p:cNvSpPr/>
          <p:nvPr/>
        </p:nvSpPr>
        <p:spPr>
          <a:xfrm>
            <a:off x="457200" y="3914775"/>
            <a:ext cx="80899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0068AD"/>
              </a:buClr>
              <a:buFont typeface="Arial"/>
              <a:defRPr>
                <a:uFillTx/>
              </a:defRPr>
            </a:pPr>
            <a:r>
              <a:rPr b="1" sz="2400">
                <a:solidFill>
                  <a:srgbClr val="0068AD"/>
                </a:solidFill>
                <a:uFill>
                  <a:solidFill>
                    <a:srgbClr val="0068AD"/>
                  </a:solidFill>
                </a:uFill>
              </a:rPr>
              <a:t>Understand</a:t>
            </a:r>
            <a:r>
              <a:rPr sz="2400">
                <a:uFill>
                  <a:solidFill/>
                </a:uFill>
              </a:rPr>
              <a:t>  You know the total distance Juyong 			     jogged and the distances on two days.</a:t>
            </a:r>
          </a:p>
        </p:txBody>
      </p:sp>
      <p:grpSp>
        <p:nvGrpSpPr>
          <p:cNvPr id="368" name="Group 368"/>
          <p:cNvGrpSpPr/>
          <p:nvPr/>
        </p:nvGrpSpPr>
        <p:grpSpPr>
          <a:xfrm>
            <a:off x="882650" y="4887912"/>
            <a:ext cx="7423150" cy="1284288"/>
            <a:chOff x="0" y="0"/>
            <a:chExt cx="7423150" cy="1284287"/>
          </a:xfrm>
        </p:grpSpPr>
        <p:pic>
          <p:nvPicPr>
            <p:cNvPr id="366" name="3-6-4-redo.png"/>
            <p:cNvPicPr/>
            <p:nvPr/>
          </p:nvPicPr>
          <p:blipFill>
            <a:blip r:embed="rId3">
              <a:extLst/>
            </a:blip>
            <a:srcRect l="0" t="71797" r="73608" b="8988"/>
            <a:stretch>
              <a:fillRect/>
            </a:stretch>
          </p:blipFill>
          <p:spPr>
            <a:xfrm>
              <a:off x="819150" y="446087"/>
              <a:ext cx="2108200" cy="838201"/>
            </a:xfrm>
            <a:prstGeom prst="rect">
              <a:avLst/>
            </a:prstGeom>
            <a:ln w="12700" cap="flat">
              <a:noFill/>
              <a:miter lim="400000"/>
            </a:ln>
            <a:effectLst/>
          </p:spPr>
        </p:pic>
        <p:pic>
          <p:nvPicPr>
            <p:cNvPr id="367" name="3-6-4-redo.png"/>
            <p:cNvPicPr/>
            <p:nvPr/>
          </p:nvPicPr>
          <p:blipFill>
            <a:blip r:embed="rId3">
              <a:extLst/>
            </a:blip>
            <a:srcRect l="0" t="61570" r="7073" b="29949"/>
            <a:stretch>
              <a:fillRect/>
            </a:stretch>
          </p:blipFill>
          <p:spPr>
            <a:xfrm>
              <a:off x="0" y="0"/>
              <a:ext cx="7423150" cy="369888"/>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62"/>
                                        </p:tgtEl>
                                        <p:attrNameLst>
                                          <p:attrName>style.visibility</p:attrName>
                                        </p:attrNameLst>
                                      </p:cBhvr>
                                      <p:to>
                                        <p:strVal val="visible"/>
                                      </p:to>
                                    </p:set>
                                    <p:animEffect filter="wipe(left)" transition="in">
                                      <p:cBhvr>
                                        <p:cTn id="7" dur="5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65">
                                            <p:bg/>
                                          </p:spTgt>
                                        </p:tgtEl>
                                        <p:attrNameLst>
                                          <p:attrName>style.visibility</p:attrName>
                                        </p:attrNameLst>
                                      </p:cBhvr>
                                      <p:to>
                                        <p:strVal val="visible"/>
                                      </p:to>
                                    </p:set>
                                    <p:animEffect filter="wipe(left)" transition="in">
                                      <p:cBhvr>
                                        <p:cTn id="12" dur="500"/>
                                        <p:tgtEl>
                                          <p:spTgt spid="365">
                                            <p:bg/>
                                          </p:spTgt>
                                        </p:tgtEl>
                                      </p:cBhvr>
                                    </p:animEffect>
                                  </p:childTnLst>
                                </p:cTn>
                              </p:par>
                              <p:par>
                                <p:cTn id="13" presetClass="entr" presetSubtype="8" presetID="22" grpId="2" fill="hold">
                                  <p:stCondLst>
                                    <p:cond delay="0"/>
                                  </p:stCondLst>
                                  <p:iterate type="el" backwards="0">
                                    <p:tmAbs val="0"/>
                                  </p:iterate>
                                  <p:childTnLst>
                                    <p:set>
                                      <p:cBhvr>
                                        <p:cTn id="14" fill="hold"/>
                                        <p:tgtEl>
                                          <p:spTgt spid="365">
                                            <p:txEl>
                                              <p:pRg st="0" end="0"/>
                                            </p:txEl>
                                          </p:spTgt>
                                        </p:tgtEl>
                                        <p:attrNameLst>
                                          <p:attrName>style.visibility</p:attrName>
                                        </p:attrNameLst>
                                      </p:cBhvr>
                                      <p:to>
                                        <p:strVal val="visible"/>
                                      </p:to>
                                    </p:set>
                                    <p:animEffect filter="wipe(left)" transition="in">
                                      <p:cBhvr>
                                        <p:cTn id="15" dur="500"/>
                                        <p:tgtEl>
                                          <p:spTgt spid="36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368"/>
                                        </p:tgtEl>
                                        <p:attrNameLst>
                                          <p:attrName>style.visibility</p:attrName>
                                        </p:attrNameLst>
                                      </p:cBhvr>
                                      <p:to>
                                        <p:strVal val="visible"/>
                                      </p:to>
                                    </p:set>
                                    <p:animEffect filter="wipe(left)" transition="in">
                                      <p:cBhvr>
                                        <p:cTn id="20"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5" grpId="2"/>
      <p:bldP build="whole" bldLvl="1" animBg="1" rev="0" advAuto="0" spid="368" grpId="3"/>
      <p:bldP build="whole" bldLvl="1" animBg="1" rev="0" advAuto="0" spid="36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title"/>
          </p:nvPr>
        </p:nvSpPr>
        <p:spPr>
          <a:prstGeom prst="rect">
            <a:avLst/>
          </a:prstGeom>
        </p:spPr>
        <p:txBody>
          <a:bodyPr/>
          <a:lstStyle/>
          <a:p>
            <a:pPr lvl="0">
              <a:defRPr sz="1800">
                <a:uFillTx/>
              </a:defRPr>
            </a:pPr>
            <a:r>
              <a:rPr sz="1200">
                <a:uFill>
                  <a:solidFill/>
                </a:uFill>
              </a:rPr>
              <a:t>Example 4</a:t>
            </a:r>
          </a:p>
        </p:txBody>
      </p:sp>
      <p:sp>
        <p:nvSpPr>
          <p:cNvPr id="371" name="Shape 371"/>
          <p:cNvSpPr/>
          <p:nvPr/>
        </p:nvSpPr>
        <p:spPr>
          <a:xfrm>
            <a:off x="4419600" y="771525"/>
            <a:ext cx="42799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 and Subtract Mixed Numbers</a:t>
            </a:r>
          </a:p>
        </p:txBody>
      </p:sp>
      <p:grpSp>
        <p:nvGrpSpPr>
          <p:cNvPr id="374" name="Group 374"/>
          <p:cNvGrpSpPr/>
          <p:nvPr/>
        </p:nvGrpSpPr>
        <p:grpSpPr>
          <a:xfrm>
            <a:off x="3152775" y="5233987"/>
            <a:ext cx="5153025" cy="785813"/>
            <a:chOff x="0" y="0"/>
            <a:chExt cx="5153024" cy="785812"/>
          </a:xfrm>
        </p:grpSpPr>
        <p:sp>
          <p:nvSpPr>
            <p:cNvPr id="372" name="Shape 372"/>
            <p:cNvSpPr/>
            <p:nvPr/>
          </p:nvSpPr>
          <p:spPr>
            <a:xfrm>
              <a:off x="2333625" y="176212"/>
              <a:ext cx="2819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Simplify.</a:t>
              </a:r>
            </a:p>
          </p:txBody>
        </p:sp>
        <p:pic>
          <p:nvPicPr>
            <p:cNvPr id="373" name="2palg_89.png"/>
            <p:cNvPicPr/>
            <p:nvPr/>
          </p:nvPicPr>
          <p:blipFill>
            <a:blip r:embed="rId2">
              <a:extLst/>
            </a:blip>
            <a:stretch>
              <a:fillRect/>
            </a:stretch>
          </p:blipFill>
          <p:spPr>
            <a:xfrm>
              <a:off x="0" y="0"/>
              <a:ext cx="2028826" cy="785813"/>
            </a:xfrm>
            <a:prstGeom prst="rect">
              <a:avLst/>
            </a:prstGeom>
            <a:ln w="12700" cap="flat">
              <a:noFill/>
              <a:miter lim="400000"/>
            </a:ln>
            <a:effectLst/>
          </p:spPr>
        </p:pic>
      </p:grpSp>
      <p:grpSp>
        <p:nvGrpSpPr>
          <p:cNvPr id="377" name="Group 377"/>
          <p:cNvGrpSpPr/>
          <p:nvPr/>
        </p:nvGrpSpPr>
        <p:grpSpPr>
          <a:xfrm>
            <a:off x="842962" y="1219199"/>
            <a:ext cx="4033838" cy="919164"/>
            <a:chOff x="0" y="0"/>
            <a:chExt cx="4033837" cy="919162"/>
          </a:xfrm>
        </p:grpSpPr>
        <p:pic>
          <p:nvPicPr>
            <p:cNvPr id="375" name="3-6-4-redo.png"/>
            <p:cNvPicPr/>
            <p:nvPr/>
          </p:nvPicPr>
          <p:blipFill>
            <a:blip r:embed="rId3">
              <a:extLst/>
            </a:blip>
            <a:srcRect l="0" t="89916" r="82574" b="0"/>
            <a:stretch>
              <a:fillRect/>
            </a:stretch>
          </p:blipFill>
          <p:spPr>
            <a:xfrm>
              <a:off x="0" y="228600"/>
              <a:ext cx="1366838" cy="380982"/>
            </a:xfrm>
            <a:prstGeom prst="rect">
              <a:avLst/>
            </a:prstGeom>
            <a:ln w="12700" cap="flat">
              <a:noFill/>
              <a:miter lim="400000"/>
            </a:ln>
            <a:effectLst/>
          </p:spPr>
        </p:pic>
        <p:pic>
          <p:nvPicPr>
            <p:cNvPr id="376" name="PALG_236.png"/>
            <p:cNvPicPr/>
            <p:nvPr/>
          </p:nvPicPr>
          <p:blipFill>
            <a:blip r:embed="rId4">
              <a:extLst/>
            </a:blip>
            <a:srcRect l="12715" t="57394" r="48797" b="0"/>
            <a:stretch>
              <a:fillRect/>
            </a:stretch>
          </p:blipFill>
          <p:spPr>
            <a:xfrm>
              <a:off x="1366837" y="0"/>
              <a:ext cx="2667001" cy="919163"/>
            </a:xfrm>
            <a:prstGeom prst="rect">
              <a:avLst/>
            </a:prstGeom>
            <a:ln w="12700" cap="flat">
              <a:noFill/>
              <a:miter lim="400000"/>
            </a:ln>
            <a:effectLst/>
          </p:spPr>
        </p:pic>
      </p:grpSp>
      <p:grpSp>
        <p:nvGrpSpPr>
          <p:cNvPr id="383" name="Group 383"/>
          <p:cNvGrpSpPr/>
          <p:nvPr/>
        </p:nvGrpSpPr>
        <p:grpSpPr>
          <a:xfrm>
            <a:off x="923925" y="2185987"/>
            <a:ext cx="7610475" cy="985840"/>
            <a:chOff x="0" y="0"/>
            <a:chExt cx="7610475" cy="985838"/>
          </a:xfrm>
        </p:grpSpPr>
        <p:grpSp>
          <p:nvGrpSpPr>
            <p:cNvPr id="381" name="Group 381"/>
            <p:cNvGrpSpPr/>
            <p:nvPr/>
          </p:nvGrpSpPr>
          <p:grpSpPr>
            <a:xfrm>
              <a:off x="0" y="0"/>
              <a:ext cx="7610475" cy="890588"/>
              <a:chOff x="0" y="0"/>
              <a:chExt cx="7610475" cy="890587"/>
            </a:xfrm>
          </p:grpSpPr>
          <p:pic>
            <p:nvPicPr>
              <p:cNvPr id="378" name="PALG_237.png"/>
              <p:cNvPicPr/>
              <p:nvPr/>
            </p:nvPicPr>
            <p:blipFill>
              <a:blip r:embed="rId5">
                <a:extLst/>
              </a:blip>
              <a:srcRect l="0" t="0" r="85093" b="60929"/>
              <a:stretch>
                <a:fillRect/>
              </a:stretch>
            </p:blipFill>
            <p:spPr>
              <a:xfrm>
                <a:off x="0" y="90487"/>
                <a:ext cx="981075" cy="800101"/>
              </a:xfrm>
              <a:prstGeom prst="rect">
                <a:avLst/>
              </a:prstGeom>
              <a:ln w="12700" cap="flat">
                <a:noFill/>
                <a:miter lim="400000"/>
              </a:ln>
              <a:effectLst/>
            </p:spPr>
          </p:pic>
          <p:pic>
            <p:nvPicPr>
              <p:cNvPr id="379" name="PALG_237.png"/>
              <p:cNvPicPr/>
              <p:nvPr/>
            </p:nvPicPr>
            <p:blipFill>
              <a:blip r:embed="rId5">
                <a:extLst/>
              </a:blip>
              <a:srcRect l="27786" t="0" r="30680" b="60929"/>
              <a:stretch>
                <a:fillRect/>
              </a:stretch>
            </p:blipFill>
            <p:spPr>
              <a:xfrm>
                <a:off x="990600" y="90487"/>
                <a:ext cx="2733675" cy="800101"/>
              </a:xfrm>
              <a:prstGeom prst="rect">
                <a:avLst/>
              </a:prstGeom>
              <a:ln w="12700" cap="flat">
                <a:noFill/>
                <a:miter lim="400000"/>
              </a:ln>
              <a:effectLst/>
            </p:spPr>
          </p:pic>
          <p:pic>
            <p:nvPicPr>
              <p:cNvPr id="380" name="3-6-4-redopart2.png"/>
              <p:cNvPicPr/>
              <p:nvPr/>
            </p:nvPicPr>
            <p:blipFill>
              <a:blip r:embed="rId6">
                <a:extLst/>
              </a:blip>
              <a:srcRect l="0" t="0" r="0" b="36293"/>
              <a:stretch>
                <a:fillRect/>
              </a:stretch>
            </p:blipFill>
            <p:spPr>
              <a:xfrm>
                <a:off x="4557712" y="0"/>
                <a:ext cx="3052763" cy="785813"/>
              </a:xfrm>
              <a:prstGeom prst="rect">
                <a:avLst/>
              </a:prstGeom>
              <a:ln w="12700" cap="flat">
                <a:noFill/>
                <a:miter lim="400000"/>
              </a:ln>
              <a:effectLst/>
            </p:spPr>
          </p:pic>
        </p:grpSp>
        <p:pic>
          <p:nvPicPr>
            <p:cNvPr id="382" name="3-6-4-redopart2.png"/>
            <p:cNvPicPr/>
            <p:nvPr/>
          </p:nvPicPr>
          <p:blipFill>
            <a:blip r:embed="rId6">
              <a:extLst/>
            </a:blip>
            <a:srcRect l="0" t="63706" r="57566" b="0"/>
            <a:stretch>
              <a:fillRect/>
            </a:stretch>
          </p:blipFill>
          <p:spPr>
            <a:xfrm>
              <a:off x="4562475" y="538162"/>
              <a:ext cx="1295400" cy="447677"/>
            </a:xfrm>
            <a:prstGeom prst="rect">
              <a:avLst/>
            </a:prstGeom>
            <a:ln w="12700" cap="flat">
              <a:noFill/>
              <a:miter lim="400000"/>
            </a:ln>
            <a:effectLst/>
          </p:spPr>
        </p:pic>
      </p:grpSp>
      <p:grpSp>
        <p:nvGrpSpPr>
          <p:cNvPr id="388" name="Group 388"/>
          <p:cNvGrpSpPr/>
          <p:nvPr/>
        </p:nvGrpSpPr>
        <p:grpSpPr>
          <a:xfrm>
            <a:off x="1685925" y="3989387"/>
            <a:ext cx="6772275" cy="963613"/>
            <a:chOff x="0" y="0"/>
            <a:chExt cx="6772275" cy="963612"/>
          </a:xfrm>
        </p:grpSpPr>
        <p:pic>
          <p:nvPicPr>
            <p:cNvPr id="384" name="PALG_238.png"/>
            <p:cNvPicPr/>
            <p:nvPr/>
          </p:nvPicPr>
          <p:blipFill>
            <a:blip r:embed="rId7">
              <a:extLst/>
            </a:blip>
            <a:srcRect l="0" t="0" r="0" b="76068"/>
            <a:stretch>
              <a:fillRect/>
            </a:stretch>
          </p:blipFill>
          <p:spPr>
            <a:xfrm>
              <a:off x="0" y="180975"/>
              <a:ext cx="3181350" cy="773113"/>
            </a:xfrm>
            <a:prstGeom prst="rect">
              <a:avLst/>
            </a:prstGeom>
            <a:ln w="12700" cap="flat">
              <a:noFill/>
              <a:miter lim="400000"/>
            </a:ln>
            <a:effectLst/>
          </p:spPr>
        </p:pic>
        <p:pic>
          <p:nvPicPr>
            <p:cNvPr id="385" name="2palg_88.png"/>
            <p:cNvPicPr/>
            <p:nvPr/>
          </p:nvPicPr>
          <p:blipFill>
            <a:blip r:embed="rId8">
              <a:extLst/>
            </a:blip>
            <a:srcRect l="0" t="0" r="27522" b="0"/>
            <a:stretch>
              <a:fillRect/>
            </a:stretch>
          </p:blipFill>
          <p:spPr>
            <a:xfrm>
              <a:off x="1743075" y="176212"/>
              <a:ext cx="1676400" cy="787401"/>
            </a:xfrm>
            <a:prstGeom prst="rect">
              <a:avLst/>
            </a:prstGeom>
            <a:ln w="12700" cap="flat">
              <a:noFill/>
              <a:miter lim="400000"/>
            </a:ln>
            <a:effectLst/>
          </p:spPr>
        </p:pic>
        <p:pic>
          <p:nvPicPr>
            <p:cNvPr id="386" name="3-6-4-redopart2.png"/>
            <p:cNvPicPr/>
            <p:nvPr/>
          </p:nvPicPr>
          <p:blipFill>
            <a:blip r:embed="rId9">
              <a:extLst/>
            </a:blip>
            <a:srcRect l="0" t="55351" r="30096" b="0"/>
            <a:stretch>
              <a:fillRect/>
            </a:stretch>
          </p:blipFill>
          <p:spPr>
            <a:xfrm>
              <a:off x="3800475" y="0"/>
              <a:ext cx="2971800" cy="735013"/>
            </a:xfrm>
            <a:prstGeom prst="rect">
              <a:avLst/>
            </a:prstGeom>
            <a:ln w="12700" cap="flat">
              <a:noFill/>
              <a:miter lim="400000"/>
            </a:ln>
            <a:effectLst/>
          </p:spPr>
        </p:pic>
        <p:pic>
          <p:nvPicPr>
            <p:cNvPr id="387" name="3-6-4-redopart2.png"/>
            <p:cNvPicPr/>
            <p:nvPr/>
          </p:nvPicPr>
          <p:blipFill>
            <a:blip r:embed="rId9">
              <a:extLst/>
            </a:blip>
            <a:srcRect l="69044" t="64608" r="0" b="9257"/>
            <a:stretch>
              <a:fillRect/>
            </a:stretch>
          </p:blipFill>
          <p:spPr>
            <a:xfrm>
              <a:off x="3781425" y="533400"/>
              <a:ext cx="1316007" cy="430213"/>
            </a:xfrm>
            <a:prstGeom prst="rect">
              <a:avLst/>
            </a:prstGeom>
            <a:ln w="12700" cap="flat">
              <a:noFill/>
              <a:miter lim="400000"/>
            </a:ln>
            <a:effectLst/>
          </p:spPr>
        </p:pic>
      </p:grpSp>
      <p:grpSp>
        <p:nvGrpSpPr>
          <p:cNvPr id="391" name="Group 391"/>
          <p:cNvGrpSpPr/>
          <p:nvPr/>
        </p:nvGrpSpPr>
        <p:grpSpPr>
          <a:xfrm>
            <a:off x="3151187" y="3200399"/>
            <a:ext cx="3871913" cy="825501"/>
            <a:chOff x="0" y="0"/>
            <a:chExt cx="3871912" cy="825500"/>
          </a:xfrm>
        </p:grpSpPr>
        <p:pic>
          <p:nvPicPr>
            <p:cNvPr id="389" name="3-6-4redopart2.png"/>
            <p:cNvPicPr/>
            <p:nvPr/>
          </p:nvPicPr>
          <p:blipFill>
            <a:blip r:embed="rId10">
              <a:extLst/>
            </a:blip>
            <a:srcRect l="0" t="66600" r="79068" b="0"/>
            <a:stretch>
              <a:fillRect/>
            </a:stretch>
          </p:blipFill>
          <p:spPr>
            <a:xfrm>
              <a:off x="0" y="0"/>
              <a:ext cx="887413" cy="825500"/>
            </a:xfrm>
            <a:prstGeom prst="rect">
              <a:avLst/>
            </a:prstGeom>
            <a:ln w="12700" cap="flat">
              <a:noFill/>
              <a:miter lim="400000"/>
            </a:ln>
            <a:effectLst/>
          </p:spPr>
        </p:pic>
        <p:sp>
          <p:nvSpPr>
            <p:cNvPr id="390" name="Shape 390"/>
            <p:cNvSpPr/>
            <p:nvPr/>
          </p:nvSpPr>
          <p:spPr>
            <a:xfrm>
              <a:off x="2259012" y="180975"/>
              <a:ext cx="1612901"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400"/>
                </a:spcBef>
                <a:buClr>
                  <a:srgbClr val="000000"/>
                </a:buClr>
                <a:buFont typeface="Arial"/>
                <a:defRPr sz="2400"/>
              </a:lvl1pPr>
            </a:lstStyle>
            <a:p>
              <a:pPr lvl="0">
                <a:defRPr sz="1800">
                  <a:uFillTx/>
                </a:defRPr>
              </a:pPr>
              <a:r>
                <a:rPr sz="2400">
                  <a:uFill>
                    <a:solidFill/>
                  </a:uFill>
                </a:rPr>
                <a:t>Simplify</a:t>
              </a: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77"/>
                                        </p:tgtEl>
                                        <p:attrNameLst>
                                          <p:attrName>style.visibility</p:attrName>
                                        </p:attrNameLst>
                                      </p:cBhvr>
                                      <p:to>
                                        <p:strVal val="visible"/>
                                      </p:to>
                                    </p:set>
                                    <p:animEffect filter="wipe(left)" transition="in">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83"/>
                                        </p:tgtEl>
                                        <p:attrNameLst>
                                          <p:attrName>style.visibility</p:attrName>
                                        </p:attrNameLst>
                                      </p:cBhvr>
                                      <p:to>
                                        <p:strVal val="visible"/>
                                      </p:to>
                                    </p:set>
                                    <p:animEffect filter="wipe(left)" transition="in">
                                      <p:cBhvr>
                                        <p:cTn id="12" dur="5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91"/>
                                        </p:tgtEl>
                                        <p:attrNameLst>
                                          <p:attrName>style.visibility</p:attrName>
                                        </p:attrNameLst>
                                      </p:cBhvr>
                                      <p:to>
                                        <p:strVal val="visible"/>
                                      </p:to>
                                    </p:set>
                                    <p:animEffect filter="wipe(left)" transition="in">
                                      <p:cBhvr>
                                        <p:cTn id="17" dur="500"/>
                                        <p:tgtEl>
                                          <p:spTgt spid="39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88"/>
                                        </p:tgtEl>
                                        <p:attrNameLst>
                                          <p:attrName>style.visibility</p:attrName>
                                        </p:attrNameLst>
                                      </p:cBhvr>
                                      <p:to>
                                        <p:strVal val="visible"/>
                                      </p:to>
                                    </p:set>
                                    <p:animEffect filter="wipe(left)" transition="in">
                                      <p:cBhvr>
                                        <p:cTn id="22" dur="500"/>
                                        <p:tgtEl>
                                          <p:spTgt spid="38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74"/>
                                        </p:tgtEl>
                                        <p:attrNameLst>
                                          <p:attrName>style.visibility</p:attrName>
                                        </p:attrNameLst>
                                      </p:cBhvr>
                                      <p:to>
                                        <p:strVal val="visible"/>
                                      </p:to>
                                    </p:set>
                                    <p:animEffect filter="wipe(left)" transition="in">
                                      <p:cBhvr>
                                        <p:cTn id="27"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 grpId="4"/>
      <p:bldP build="whole" bldLvl="1" animBg="1" rev="0" advAuto="0" spid="374" grpId="5"/>
      <p:bldP build="whole" bldLvl="1" animBg="1" rev="0" advAuto="0" spid="383" grpId="2"/>
      <p:bldP build="whole" bldLvl="1" animBg="1" rev="0" advAuto="0" spid="377" grpId="1"/>
      <p:bldP build="whole" bldLvl="1" animBg="1" rev="0" advAuto="0" spid="391" grpId="3"/>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title"/>
          </p:nvPr>
        </p:nvSpPr>
        <p:spPr>
          <a:prstGeom prst="rect">
            <a:avLst/>
          </a:prstGeom>
        </p:spPr>
        <p:txBody>
          <a:bodyPr/>
          <a:lstStyle/>
          <a:p>
            <a:pPr lvl="0">
              <a:defRPr sz="1800">
                <a:uFillTx/>
              </a:defRPr>
            </a:pPr>
            <a:r>
              <a:rPr sz="1200">
                <a:uFill>
                  <a:solidFill/>
                </a:uFill>
              </a:rPr>
              <a:t>Example 4</a:t>
            </a:r>
          </a:p>
        </p:txBody>
      </p:sp>
      <p:sp>
        <p:nvSpPr>
          <p:cNvPr id="394" name="Shape 394"/>
          <p:cNvSpPr/>
          <p:nvPr/>
        </p:nvSpPr>
        <p:spPr>
          <a:xfrm>
            <a:off x="4419600" y="771525"/>
            <a:ext cx="42799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Add and Subtract Mixed Numbers</a:t>
            </a:r>
          </a:p>
        </p:txBody>
      </p:sp>
      <p:grpSp>
        <p:nvGrpSpPr>
          <p:cNvPr id="397" name="Group 397"/>
          <p:cNvGrpSpPr/>
          <p:nvPr/>
        </p:nvGrpSpPr>
        <p:grpSpPr>
          <a:xfrm>
            <a:off x="914400" y="3067050"/>
            <a:ext cx="7131050" cy="1200150"/>
            <a:chOff x="0" y="0"/>
            <a:chExt cx="7131049" cy="1200150"/>
          </a:xfrm>
        </p:grpSpPr>
        <p:pic>
          <p:nvPicPr>
            <p:cNvPr id="395" name="PALG_240.png"/>
            <p:cNvPicPr/>
            <p:nvPr/>
          </p:nvPicPr>
          <p:blipFill>
            <a:blip r:embed="rId2">
              <a:extLst/>
            </a:blip>
            <a:srcRect l="26419" t="51724" r="0" b="0"/>
            <a:stretch>
              <a:fillRect/>
            </a:stretch>
          </p:blipFill>
          <p:spPr>
            <a:xfrm>
              <a:off x="1905000" y="0"/>
              <a:ext cx="5226050" cy="1200150"/>
            </a:xfrm>
            <a:prstGeom prst="rect">
              <a:avLst/>
            </a:prstGeom>
            <a:ln w="12700" cap="flat">
              <a:noFill/>
              <a:miter lim="400000"/>
            </a:ln>
            <a:effectLst/>
          </p:spPr>
        </p:pic>
        <p:sp>
          <p:nvSpPr>
            <p:cNvPr id="396" name="Shape 396"/>
            <p:cNvSpPr/>
            <p:nvPr/>
          </p:nvSpPr>
          <p:spPr>
            <a:xfrm>
              <a:off x="0" y="152400"/>
              <a:ext cx="16891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spcBef>
                  <a:spcPts val="1400"/>
                </a:spcBef>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Check</a:t>
              </a:r>
            </a:p>
          </p:txBody>
        </p:sp>
      </p:grpSp>
      <p:pic>
        <p:nvPicPr>
          <p:cNvPr id="398" name="image.png"/>
          <p:cNvPicPr/>
          <p:nvPr/>
        </p:nvPicPr>
        <p:blipFill>
          <a:blip r:embed="rId3">
            <a:extLst/>
          </a:blip>
          <a:stretch>
            <a:fillRect/>
          </a:stretch>
        </p:blipFill>
        <p:spPr>
          <a:xfrm>
            <a:off x="942975" y="1323975"/>
            <a:ext cx="7102475" cy="1260476"/>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98"/>
                                        </p:tgtEl>
                                        <p:attrNameLst>
                                          <p:attrName>style.visibility</p:attrName>
                                        </p:attrNameLst>
                                      </p:cBhvr>
                                      <p:to>
                                        <p:strVal val="visible"/>
                                      </p:to>
                                    </p:set>
                                    <p:animEffect filter="wipe(left)" transition="in">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97"/>
                                        </p:tgtEl>
                                        <p:attrNameLst>
                                          <p:attrName>style.visibility</p:attrName>
                                        </p:attrNameLst>
                                      </p:cBhvr>
                                      <p:to>
                                        <p:strVal val="visible"/>
                                      </p:to>
                                    </p:set>
                                    <p:animEffect filter="wipe(left)" transition="in">
                                      <p:cBhvr>
                                        <p:cTn id="12"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8" grpId="1"/>
      <p:bldP build="whole" bldLvl="1" animBg="1" rev="0" advAuto="0" spid="397"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p:nvPr>
        </p:nvSpPr>
        <p:spPr>
          <a:prstGeom prst="rect">
            <a:avLst/>
          </a:prstGeom>
        </p:spPr>
        <p:txBody>
          <a:bodyPr/>
          <a:lstStyle/>
          <a:p>
            <a:pPr lvl="0">
              <a:defRPr sz="1800">
                <a:uFillTx/>
              </a:defRPr>
            </a:pPr>
            <a:r>
              <a:rPr sz="1200">
                <a:uFill>
                  <a:solidFill/>
                </a:uFill>
              </a:rPr>
              <a:t>Example 4</a:t>
            </a:r>
          </a:p>
        </p:txBody>
      </p:sp>
      <p:sp>
        <p:nvSpPr>
          <p:cNvPr id="401" name="Shape 401"/>
          <p:cNvSpPr/>
          <p:nvPr/>
        </p:nvSpPr>
        <p:spPr>
          <a:xfrm>
            <a:off x="876300" y="45720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402" name="Check Progress.png"/>
          <p:cNvPicPr/>
          <p:nvPr/>
        </p:nvPicPr>
        <p:blipFill>
          <a:blip r:embed="rId2">
            <a:extLst/>
          </a:blip>
          <a:stretch>
            <a:fillRect/>
          </a:stretch>
        </p:blipFill>
        <p:spPr>
          <a:xfrm>
            <a:off x="4316412" y="712787"/>
            <a:ext cx="2846388" cy="511176"/>
          </a:xfrm>
          <a:prstGeom prst="rect">
            <a:avLst/>
          </a:prstGeom>
          <a:ln w="12700">
            <a:miter lim="400000"/>
          </a:ln>
        </p:spPr>
      </p:pic>
      <p:pic>
        <p:nvPicPr>
          <p:cNvPr id="403"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408" name="Group 408"/>
          <p:cNvGrpSpPr/>
          <p:nvPr/>
        </p:nvGrpSpPr>
        <p:grpSpPr>
          <a:xfrm>
            <a:off x="533400" y="1371599"/>
            <a:ext cx="8318500" cy="2916487"/>
            <a:chOff x="0" y="0"/>
            <a:chExt cx="8318500" cy="2916485"/>
          </a:xfrm>
        </p:grpSpPr>
        <p:sp>
          <p:nvSpPr>
            <p:cNvPr id="404" name="Shape 404"/>
            <p:cNvSpPr/>
            <p:nvPr/>
          </p:nvSpPr>
          <p:spPr>
            <a:xfrm>
              <a:off x="0" y="0"/>
              <a:ext cx="8318500" cy="29164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83540">
                <a:lnSpc>
                  <a:spcPct val="140000"/>
                </a:lnSpc>
                <a:buClr>
                  <a:srgbClr val="E9332C"/>
                </a:buClr>
                <a:buFont typeface="Arial"/>
                <a:defRPr>
                  <a:uFillTx/>
                </a:defRPr>
              </a:pPr>
              <a:r>
                <a:rPr b="1" sz="2400">
                  <a:solidFill>
                    <a:srgbClr val="E9332C"/>
                  </a:solidFill>
                  <a:uFill>
                    <a:solidFill>
                      <a:srgbClr val="E9332C"/>
                    </a:solidFill>
                  </a:uFill>
                </a:rPr>
                <a:t>GARDENING</a:t>
              </a:r>
              <a:r>
                <a:rPr b="1" sz="2400">
                  <a:solidFill>
                    <a:srgbClr val="0068AD"/>
                  </a:solidFill>
                  <a:uFill>
                    <a:solidFill>
                      <a:srgbClr val="0068AD"/>
                    </a:solidFill>
                  </a:uFill>
                </a:rPr>
                <a:t>  Howard’s tomato plants grew a total of </a:t>
              </a:r>
              <a:br>
                <a:rPr b="1" sz="2400">
                  <a:solidFill>
                    <a:srgbClr val="0068AD"/>
                  </a:solidFill>
                  <a:uFill>
                    <a:solidFill>
                      <a:srgbClr val="0068AD"/>
                    </a:solidFill>
                  </a:uFill>
                </a:rPr>
              </a:br>
              <a:r>
                <a:rPr b="1" sz="2400">
                  <a:solidFill>
                    <a:srgbClr val="0068AD"/>
                  </a:solidFill>
                  <a:uFill>
                    <a:solidFill>
                      <a:srgbClr val="0068AD"/>
                    </a:solidFill>
                  </a:uFill>
                </a:rPr>
                <a:t>         inches during the first three weeks after sprouting. If they grew        inches during the first week and        inches during the second week, how much did they grow during the third week after sprouting?</a:t>
              </a:r>
            </a:p>
          </p:txBody>
        </p:sp>
        <p:pic>
          <p:nvPicPr>
            <p:cNvPr id="405" name="PALG_243.png"/>
            <p:cNvPicPr/>
            <p:nvPr/>
          </p:nvPicPr>
          <p:blipFill>
            <a:blip r:embed="rId4">
              <a:extLst/>
            </a:blip>
            <a:stretch>
              <a:fillRect/>
            </a:stretch>
          </p:blipFill>
          <p:spPr>
            <a:xfrm>
              <a:off x="419100" y="476250"/>
              <a:ext cx="685801" cy="790576"/>
            </a:xfrm>
            <a:prstGeom prst="rect">
              <a:avLst/>
            </a:prstGeom>
            <a:ln w="12700" cap="flat">
              <a:noFill/>
              <a:miter lim="400000"/>
            </a:ln>
            <a:effectLst/>
          </p:spPr>
        </p:pic>
        <p:pic>
          <p:nvPicPr>
            <p:cNvPr id="406" name="PALG_244.png"/>
            <p:cNvPicPr/>
            <p:nvPr/>
          </p:nvPicPr>
          <p:blipFill>
            <a:blip r:embed="rId5">
              <a:extLst/>
            </a:blip>
            <a:stretch>
              <a:fillRect/>
            </a:stretch>
          </p:blipFill>
          <p:spPr>
            <a:xfrm>
              <a:off x="3752850" y="1000125"/>
              <a:ext cx="503238" cy="781051"/>
            </a:xfrm>
            <a:prstGeom prst="rect">
              <a:avLst/>
            </a:prstGeom>
            <a:ln w="12700" cap="flat">
              <a:noFill/>
              <a:miter lim="400000"/>
            </a:ln>
            <a:effectLst/>
          </p:spPr>
        </p:pic>
        <p:pic>
          <p:nvPicPr>
            <p:cNvPr id="407" name="PALG_245.png"/>
            <p:cNvPicPr/>
            <p:nvPr/>
          </p:nvPicPr>
          <p:blipFill>
            <a:blip r:embed="rId6">
              <a:extLst/>
            </a:blip>
            <a:stretch>
              <a:fillRect/>
            </a:stretch>
          </p:blipFill>
          <p:spPr>
            <a:xfrm>
              <a:off x="1895475" y="1509712"/>
              <a:ext cx="457200" cy="785814"/>
            </a:xfrm>
            <a:prstGeom prst="rect">
              <a:avLst/>
            </a:prstGeom>
            <a:ln w="12700" cap="flat">
              <a:noFill/>
              <a:miter lim="400000"/>
            </a:ln>
            <a:effectLst/>
          </p:spPr>
        </p:pic>
      </p:grpSp>
      <p:grpSp>
        <p:nvGrpSpPr>
          <p:cNvPr id="414" name="Group 414"/>
          <p:cNvGrpSpPr/>
          <p:nvPr/>
        </p:nvGrpSpPr>
        <p:grpSpPr>
          <a:xfrm>
            <a:off x="914400" y="4357687"/>
            <a:ext cx="4330700" cy="2038351"/>
            <a:chOff x="0" y="0"/>
            <a:chExt cx="4330700" cy="2038350"/>
          </a:xfrm>
        </p:grpSpPr>
        <p:sp>
          <p:nvSpPr>
            <p:cNvPr id="409" name="Shape 409"/>
            <p:cNvSpPr/>
            <p:nvPr/>
          </p:nvSpPr>
          <p:spPr>
            <a:xfrm>
              <a:off x="0" y="254000"/>
              <a:ext cx="4330700" cy="1243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70000"/>
                </a:lnSpc>
                <a:spcBef>
                  <a:spcPts val="1400"/>
                </a:spcBef>
                <a:buClr>
                  <a:srgbClr val="0068AD"/>
                </a:buClr>
                <a:buFont typeface="Arial"/>
                <a:defRPr>
                  <a:uFillTx/>
                </a:defRPr>
              </a:pPr>
              <a:r>
                <a:rPr b="1" sz="2400">
                  <a:solidFill>
                    <a:srgbClr val="0068AD"/>
                  </a:solidFill>
                  <a:uFill>
                    <a:solidFill>
                      <a:srgbClr val="0068AD"/>
                    </a:solidFill>
                  </a:uFill>
                </a:rPr>
                <a:t>A.			B.</a:t>
              </a:r>
              <a:r>
                <a:rPr b="1" sz="2400">
                  <a:uFill>
                    <a:solidFill/>
                  </a:uFill>
                </a:rPr>
                <a:t>	</a:t>
              </a:r>
              <a:endParaRPr b="1" sz="2400">
                <a:uFill>
                  <a:solidFill/>
                </a:uFill>
              </a:endParaRPr>
            </a:p>
            <a:p>
              <a:pPr lvl="0" marL="574040" indent="-533400">
                <a:lnSpc>
                  <a:spcPct val="70000"/>
                </a:lnSpc>
                <a:spcBef>
                  <a:spcPts val="1400"/>
                </a:spcBef>
                <a:buClr>
                  <a:srgbClr val="0068AD"/>
                </a:buClr>
                <a:buFont typeface="Arial"/>
                <a:defRPr>
                  <a:uFillTx/>
                </a:defRPr>
              </a:pPr>
              <a:endParaRPr>
                <a:uFill>
                  <a:solidFill/>
                </a:uFill>
              </a:endParaRPr>
            </a:p>
            <a:p>
              <a:pPr lvl="0" marL="574040" indent="-533400">
                <a:lnSpc>
                  <a:spcPct val="70000"/>
                </a:lnSpc>
                <a:spcBef>
                  <a:spcPts val="14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sz="2400">
                  <a:solidFill>
                    <a:srgbClr val="0068AD"/>
                  </a:solidFill>
                  <a:uFill>
                    <a:solidFill>
                      <a:srgbClr val="0068AD"/>
                    </a:solidFill>
                  </a:uFill>
                </a:rPr>
                <a:t>D.</a:t>
              </a:r>
              <a:r>
                <a:rPr b="1" sz="2400">
                  <a:uFill>
                    <a:solidFill/>
                  </a:uFill>
                </a:rPr>
                <a:t>	</a:t>
              </a:r>
            </a:p>
          </p:txBody>
        </p:sp>
        <p:pic>
          <p:nvPicPr>
            <p:cNvPr id="410" name="PALG_241.png"/>
            <p:cNvPicPr/>
            <p:nvPr/>
          </p:nvPicPr>
          <p:blipFill>
            <a:blip r:embed="rId7">
              <a:extLst/>
            </a:blip>
            <a:srcRect l="0" t="0" r="0" b="82389"/>
            <a:stretch>
              <a:fillRect/>
            </a:stretch>
          </p:blipFill>
          <p:spPr>
            <a:xfrm>
              <a:off x="533400" y="33337"/>
              <a:ext cx="758825" cy="814388"/>
            </a:xfrm>
            <a:prstGeom prst="rect">
              <a:avLst/>
            </a:prstGeom>
            <a:ln w="12700" cap="flat">
              <a:noFill/>
              <a:miter lim="400000"/>
            </a:ln>
            <a:effectLst/>
          </p:spPr>
        </p:pic>
        <p:pic>
          <p:nvPicPr>
            <p:cNvPr id="411" name="PALG_241.png"/>
            <p:cNvPicPr/>
            <p:nvPr/>
          </p:nvPicPr>
          <p:blipFill>
            <a:blip r:embed="rId7">
              <a:extLst/>
            </a:blip>
            <a:srcRect l="0" t="26777" r="0" b="53964"/>
            <a:stretch>
              <a:fillRect/>
            </a:stretch>
          </p:blipFill>
          <p:spPr>
            <a:xfrm>
              <a:off x="2362200" y="0"/>
              <a:ext cx="758825" cy="890588"/>
            </a:xfrm>
            <a:prstGeom prst="rect">
              <a:avLst/>
            </a:prstGeom>
            <a:ln w="12700" cap="flat">
              <a:noFill/>
              <a:miter lim="400000"/>
            </a:ln>
            <a:effectLst/>
          </p:spPr>
        </p:pic>
        <p:pic>
          <p:nvPicPr>
            <p:cNvPr id="412" name="PALG_241.png"/>
            <p:cNvPicPr/>
            <p:nvPr/>
          </p:nvPicPr>
          <p:blipFill>
            <a:blip r:embed="rId7">
              <a:extLst/>
            </a:blip>
            <a:srcRect l="0" t="54789" r="0" b="27600"/>
            <a:stretch>
              <a:fillRect/>
            </a:stretch>
          </p:blipFill>
          <p:spPr>
            <a:xfrm>
              <a:off x="533400" y="1223962"/>
              <a:ext cx="758825" cy="814388"/>
            </a:xfrm>
            <a:prstGeom prst="rect">
              <a:avLst/>
            </a:prstGeom>
            <a:ln w="12700" cap="flat">
              <a:noFill/>
              <a:miter lim="400000"/>
            </a:ln>
            <a:effectLst/>
          </p:spPr>
        </p:pic>
        <p:pic>
          <p:nvPicPr>
            <p:cNvPr id="413" name="PALG_241.png"/>
            <p:cNvPicPr/>
            <p:nvPr/>
          </p:nvPicPr>
          <p:blipFill>
            <a:blip r:embed="rId7">
              <a:extLst/>
            </a:blip>
            <a:srcRect l="0" t="82595" r="0" b="0"/>
            <a:stretch>
              <a:fillRect/>
            </a:stretch>
          </p:blipFill>
          <p:spPr>
            <a:xfrm>
              <a:off x="2362200" y="1233487"/>
              <a:ext cx="758825" cy="804863"/>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402"/>
                                        </p:tgtEl>
                                        <p:attrNameLst>
                                          <p:attrName>style.visibility</p:attrName>
                                        </p:attrNameLst>
                                      </p:cBhvr>
                                      <p:to>
                                        <p:strVal val="visible"/>
                                      </p:to>
                                    </p:set>
                                    <p:animEffect filter="wipe(left)" transition="in">
                                      <p:cBhvr>
                                        <p:cTn id="7" dur="500"/>
                                        <p:tgtEl>
                                          <p:spTgt spid="40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03"/>
                                        </p:tgtEl>
                                        <p:attrNameLst>
                                          <p:attrName>style.visibility</p:attrName>
                                        </p:attrNameLst>
                                      </p:cBhvr>
                                      <p:to>
                                        <p:strVal val="visible"/>
                                      </p:to>
                                    </p:set>
                                    <p:animEffect filter="fade" transition="in">
                                      <p:cBhvr>
                                        <p:cTn id="11" dur="500"/>
                                        <p:tgtEl>
                                          <p:spTgt spid="40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408"/>
                                        </p:tgtEl>
                                        <p:attrNameLst>
                                          <p:attrName>style.visibility</p:attrName>
                                        </p:attrNameLst>
                                      </p:cBhvr>
                                      <p:to>
                                        <p:strVal val="visible"/>
                                      </p:to>
                                    </p:set>
                                    <p:animEffect filter="wipe(left)" transition="in">
                                      <p:cBhvr>
                                        <p:cTn id="15" dur="500"/>
                                        <p:tgtEl>
                                          <p:spTgt spid="40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414"/>
                                        </p:tgtEl>
                                        <p:attrNameLst>
                                          <p:attrName>style.visibility</p:attrName>
                                        </p:attrNameLst>
                                      </p:cBhvr>
                                      <p:to>
                                        <p:strVal val="visible"/>
                                      </p:to>
                                    </p:set>
                                    <p:animEffect filter="wipe(left)" transition="in">
                                      <p:cBhvr>
                                        <p:cTn id="19" dur="500"/>
                                        <p:tgtEl>
                                          <p:spTgt spid="414"/>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401"/>
                                        </p:tgtEl>
                                        <p:attrNameLst>
                                          <p:attrName>style.visibility</p:attrName>
                                        </p:attrNameLst>
                                      </p:cBhvr>
                                      <p:to>
                                        <p:strVal val="visible"/>
                                      </p:to>
                                    </p:set>
                                    <p:anim calcmode="lin" valueType="num">
                                      <p:cBhvr>
                                        <p:cTn id="24" dur="1822" fill="hold"/>
                                        <p:tgtEl>
                                          <p:spTgt spid="401"/>
                                        </p:tgtEl>
                                        <p:attrNameLst>
                                          <p:attrName>ppt_x</p:attrName>
                                        </p:attrNameLst>
                                      </p:cBhvr>
                                      <p:tavLst>
                                        <p:tav tm="0">
                                          <p:val>
                                            <p:strVal val="#ppt_x"/>
                                          </p:val>
                                        </p:tav>
                                        <p:tav tm="100000">
                                          <p:val>
                                            <p:strVal val="#ppt_x"/>
                                          </p:val>
                                        </p:tav>
                                      </p:tavLst>
                                    </p:anim>
                                    <p:anim calcmode="lin" valueType="num">
                                      <p:cBhvr>
                                        <p:cTn id="25" dur="1822" fill="hold"/>
                                        <p:tgtEl>
                                          <p:spTgt spid="4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4"/>
      <p:bldP build="whole" bldLvl="1" animBg="1" rev="0" advAuto="0" spid="408" grpId="3"/>
      <p:bldP build="whole" bldLvl="1" animBg="1" rev="0" advAuto="0" spid="403" grpId="2"/>
      <p:bldP build="whole" bldLvl="1" animBg="1" rev="0" advAuto="0" spid="401" grpId="5"/>
      <p:bldP build="whole" bldLvl="1" animBg="1" rev="0" advAuto="0" spid="402"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533400" y="34194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6" name="5Min Num_1.png"/>
          <p:cNvPicPr/>
          <p:nvPr/>
        </p:nvPicPr>
        <p:blipFill>
          <a:blip r:embed="rId2">
            <a:extLst/>
          </a:blip>
          <a:stretch>
            <a:fillRect/>
          </a:stretch>
        </p:blipFill>
        <p:spPr>
          <a:xfrm>
            <a:off x="614362" y="1647825"/>
            <a:ext cx="457201" cy="422276"/>
          </a:xfrm>
          <a:prstGeom prst="rect">
            <a:avLst/>
          </a:prstGeom>
          <a:ln w="12700">
            <a:miter lim="400000"/>
          </a:ln>
        </p:spPr>
      </p:pic>
      <p:pic>
        <p:nvPicPr>
          <p:cNvPr id="117" name="3-6-1.png"/>
          <p:cNvPicPr/>
          <p:nvPr/>
        </p:nvPicPr>
        <p:blipFill>
          <a:blip r:embed="rId3">
            <a:extLst/>
          </a:blip>
          <a:srcRect l="0" t="0" r="0" b="73893"/>
          <a:stretch>
            <a:fillRect/>
          </a:stretch>
        </p:blipFill>
        <p:spPr>
          <a:xfrm>
            <a:off x="1143000" y="1470025"/>
            <a:ext cx="5137150" cy="862013"/>
          </a:xfrm>
          <a:prstGeom prst="rect">
            <a:avLst/>
          </a:prstGeom>
          <a:ln w="12700">
            <a:miter lim="400000"/>
          </a:ln>
        </p:spPr>
      </p:pic>
      <p:grpSp>
        <p:nvGrpSpPr>
          <p:cNvPr id="121" name="Group 121"/>
          <p:cNvGrpSpPr/>
          <p:nvPr/>
        </p:nvGrpSpPr>
        <p:grpSpPr>
          <a:xfrm>
            <a:off x="1066800" y="2400300"/>
            <a:ext cx="2806700" cy="3457575"/>
            <a:chOff x="0" y="0"/>
            <a:chExt cx="2806700" cy="3457574"/>
          </a:xfrm>
        </p:grpSpPr>
        <p:sp>
          <p:nvSpPr>
            <p:cNvPr id="118" name="Shape 118"/>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1</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19" name="3-6-1.png"/>
            <p:cNvPicPr/>
            <p:nvPr/>
          </p:nvPicPr>
          <p:blipFill>
            <a:blip r:embed="rId3">
              <a:extLst/>
            </a:blip>
            <a:srcRect l="0" t="23846" r="86927" b="23077"/>
            <a:stretch>
              <a:fillRect/>
            </a:stretch>
          </p:blipFill>
          <p:spPr>
            <a:xfrm>
              <a:off x="547687" y="723900"/>
              <a:ext cx="671513" cy="1752600"/>
            </a:xfrm>
            <a:prstGeom prst="rect">
              <a:avLst/>
            </a:prstGeom>
            <a:ln w="12700" cap="flat">
              <a:noFill/>
              <a:miter lim="400000"/>
            </a:ln>
            <a:effectLst/>
          </p:spPr>
        </p:pic>
        <p:pic>
          <p:nvPicPr>
            <p:cNvPr id="120" name="3-6-1.png"/>
            <p:cNvPicPr/>
            <p:nvPr/>
          </p:nvPicPr>
          <p:blipFill>
            <a:blip r:embed="rId3">
              <a:extLst/>
            </a:blip>
            <a:srcRect l="0" t="75480" r="86927" b="0"/>
            <a:stretch>
              <a:fillRect/>
            </a:stretch>
          </p:blipFill>
          <p:spPr>
            <a:xfrm>
              <a:off x="547687" y="2647950"/>
              <a:ext cx="671513" cy="80962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6"/>
                                        </p:tgtEl>
                                        <p:attrNameLst>
                                          <p:attrName>style.visibility</p:attrName>
                                        </p:attrNameLst>
                                      </p:cBhvr>
                                      <p:to>
                                        <p:strVal val="visible"/>
                                      </p:to>
                                    </p:set>
                                    <p:animEffect filter="fade" transition="in">
                                      <p:cBhvr>
                                        <p:cTn id="7" dur="500"/>
                                        <p:tgtEl>
                                          <p:spTgt spid="11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7"/>
                                        </p:tgtEl>
                                        <p:attrNameLst>
                                          <p:attrName>style.visibility</p:attrName>
                                        </p:attrNameLst>
                                      </p:cBhvr>
                                      <p:to>
                                        <p:strVal val="visible"/>
                                      </p:to>
                                    </p:set>
                                    <p:animEffect filter="wipe(left)" transition="in">
                                      <p:cBhvr>
                                        <p:cTn id="11" dur="500"/>
                                        <p:tgtEl>
                                          <p:spTgt spid="11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1"/>
                                        </p:tgtEl>
                                        <p:attrNameLst>
                                          <p:attrName>style.visibility</p:attrName>
                                        </p:attrNameLst>
                                      </p:cBhvr>
                                      <p:to>
                                        <p:strVal val="visible"/>
                                      </p:to>
                                    </p:set>
                                    <p:animEffect filter="wipe(left)" transition="in">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5"/>
                                        </p:tgtEl>
                                        <p:attrNameLst>
                                          <p:attrName>style.visibility</p:attrName>
                                        </p:attrNameLst>
                                      </p:cBhvr>
                                      <p:to>
                                        <p:strVal val="visible"/>
                                      </p:to>
                                    </p:set>
                                    <p:anim calcmode="lin" valueType="num">
                                      <p:cBhvr>
                                        <p:cTn id="20" dur="500" fill="hold"/>
                                        <p:tgtEl>
                                          <p:spTgt spid="115"/>
                                        </p:tgtEl>
                                        <p:attrNameLst>
                                          <p:attrName>ppt_x</p:attrName>
                                        </p:attrNameLst>
                                      </p:cBhvr>
                                      <p:tavLst>
                                        <p:tav tm="0">
                                          <p:val>
                                            <p:strVal val="0-#ppt_w/2"/>
                                          </p:val>
                                        </p:tav>
                                        <p:tav tm="100000">
                                          <p:val>
                                            <p:strVal val="#ppt_x"/>
                                          </p:val>
                                        </p:tav>
                                      </p:tavLst>
                                    </p:anim>
                                    <p:anim calcmode="lin" valueType="num">
                                      <p:cBhvr>
                                        <p:cTn id="21"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3"/>
      <p:bldP build="whole" bldLvl="1" animBg="1" rev="0" advAuto="0" spid="115" grpId="4"/>
      <p:bldP build="whole" bldLvl="1" animBg="1" rev="0" advAuto="0" spid="116" grpId="1"/>
      <p:bldP build="whole" bldLvl="1" animBg="1" rev="0" advAuto="0" spid="117"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4" name="Shape 124"/>
          <p:cNvSpPr/>
          <p:nvPr/>
        </p:nvSpPr>
        <p:spPr>
          <a:xfrm>
            <a:off x="533400" y="34290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5" name="5Min Num_2.png"/>
          <p:cNvPicPr/>
          <p:nvPr/>
        </p:nvPicPr>
        <p:blipFill>
          <a:blip r:embed="rId2">
            <a:extLst/>
          </a:blip>
          <a:stretch>
            <a:fillRect/>
          </a:stretch>
        </p:blipFill>
        <p:spPr>
          <a:xfrm>
            <a:off x="614362" y="1647825"/>
            <a:ext cx="457201" cy="420688"/>
          </a:xfrm>
          <a:prstGeom prst="rect">
            <a:avLst/>
          </a:prstGeom>
          <a:ln w="12700">
            <a:miter lim="400000"/>
          </a:ln>
        </p:spPr>
      </p:pic>
      <p:pic>
        <p:nvPicPr>
          <p:cNvPr id="126" name="3-6-2.png"/>
          <p:cNvPicPr/>
          <p:nvPr/>
        </p:nvPicPr>
        <p:blipFill>
          <a:blip r:embed="rId3">
            <a:extLst/>
          </a:blip>
          <a:srcRect l="0" t="0" r="0" b="80160"/>
          <a:stretch>
            <a:fillRect/>
          </a:stretch>
        </p:blipFill>
        <p:spPr>
          <a:xfrm>
            <a:off x="1103897" y="1462087"/>
            <a:ext cx="5525503" cy="823913"/>
          </a:xfrm>
          <a:prstGeom prst="rect">
            <a:avLst/>
          </a:prstGeom>
          <a:ln w="12700">
            <a:miter lim="400000"/>
          </a:ln>
        </p:spPr>
      </p:pic>
      <p:grpSp>
        <p:nvGrpSpPr>
          <p:cNvPr id="130" name="Group 130"/>
          <p:cNvGrpSpPr/>
          <p:nvPr/>
        </p:nvGrpSpPr>
        <p:grpSpPr>
          <a:xfrm>
            <a:off x="1066800" y="2209800"/>
            <a:ext cx="2806700" cy="3562350"/>
            <a:chOff x="0" y="0"/>
            <a:chExt cx="2806700" cy="3562350"/>
          </a:xfrm>
        </p:grpSpPr>
        <p:sp>
          <p:nvSpPr>
            <p:cNvPr id="127" name="Shape 127"/>
            <p:cNvSpPr/>
            <p:nvPr/>
          </p:nvSpPr>
          <p:spPr>
            <a:xfrm>
              <a:off x="0" y="19050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28" name="3-6-2.png"/>
            <p:cNvPicPr/>
            <p:nvPr/>
          </p:nvPicPr>
          <p:blipFill>
            <a:blip r:embed="rId3">
              <a:extLst/>
            </a:blip>
            <a:srcRect l="0" t="18348" r="87413" b="41284"/>
            <a:stretch>
              <a:fillRect/>
            </a:stretch>
          </p:blipFill>
          <p:spPr>
            <a:xfrm>
              <a:off x="609600" y="0"/>
              <a:ext cx="685800" cy="1676400"/>
            </a:xfrm>
            <a:prstGeom prst="rect">
              <a:avLst/>
            </a:prstGeom>
            <a:ln w="12700" cap="flat">
              <a:noFill/>
              <a:miter lim="400000"/>
            </a:ln>
            <a:effectLst/>
          </p:spPr>
        </p:pic>
        <p:pic>
          <p:nvPicPr>
            <p:cNvPr id="129" name="3-6-2.png"/>
            <p:cNvPicPr/>
            <p:nvPr/>
          </p:nvPicPr>
          <p:blipFill>
            <a:blip r:embed="rId3">
              <a:extLst/>
            </a:blip>
            <a:srcRect l="0" t="60549" r="87413" b="0"/>
            <a:stretch>
              <a:fillRect/>
            </a:stretch>
          </p:blipFill>
          <p:spPr>
            <a:xfrm>
              <a:off x="609600" y="1924050"/>
              <a:ext cx="685800" cy="1638300"/>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fade" transition="in">
                                      <p:cBhvr>
                                        <p:cTn id="7" dur="500"/>
                                        <p:tgtEl>
                                          <p:spTgt spid="125"/>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6"/>
                                        </p:tgtEl>
                                        <p:attrNameLst>
                                          <p:attrName>style.visibility</p:attrName>
                                        </p:attrNameLst>
                                      </p:cBhvr>
                                      <p:to>
                                        <p:strVal val="visible"/>
                                      </p:to>
                                    </p:set>
                                    <p:animEffect filter="wipe(left)" transition="in">
                                      <p:cBhvr>
                                        <p:cTn id="11" dur="500"/>
                                        <p:tgtEl>
                                          <p:spTgt spid="12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0"/>
                                        </p:tgtEl>
                                        <p:attrNameLst>
                                          <p:attrName>style.visibility</p:attrName>
                                        </p:attrNameLst>
                                      </p:cBhvr>
                                      <p:to>
                                        <p:strVal val="visible"/>
                                      </p:to>
                                    </p:set>
                                    <p:animEffect filter="wipe(left)" transition="in">
                                      <p:cBhvr>
                                        <p:cTn id="15" dur="500"/>
                                        <p:tgtEl>
                                          <p:spTgt spid="130"/>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4"/>
                                        </p:tgtEl>
                                        <p:attrNameLst>
                                          <p:attrName>style.visibility</p:attrName>
                                        </p:attrNameLst>
                                      </p:cBhvr>
                                      <p:to>
                                        <p:strVal val="visible"/>
                                      </p:to>
                                    </p:set>
                                    <p:anim calcmode="lin" valueType="num">
                                      <p:cBhvr>
                                        <p:cTn id="20" dur="500" fill="hold"/>
                                        <p:tgtEl>
                                          <p:spTgt spid="124"/>
                                        </p:tgtEl>
                                        <p:attrNameLst>
                                          <p:attrName>ppt_x</p:attrName>
                                        </p:attrNameLst>
                                      </p:cBhvr>
                                      <p:tavLst>
                                        <p:tav tm="0">
                                          <p:val>
                                            <p:strVal val="0-#ppt_w/2"/>
                                          </p:val>
                                        </p:tav>
                                        <p:tav tm="100000">
                                          <p:val>
                                            <p:strVal val="#ppt_x"/>
                                          </p:val>
                                        </p:tav>
                                      </p:tavLst>
                                    </p:anim>
                                    <p:anim calcmode="lin" valueType="num">
                                      <p:cBhvr>
                                        <p:cTn id="2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3"/>
      <p:bldP build="whole" bldLvl="1" animBg="1" rev="0" advAuto="0" spid="126" grpId="2"/>
      <p:bldP build="whole" bldLvl="1" animBg="1" rev="0" advAuto="0" spid="125" grpId="1"/>
      <p:bldP build="whole" bldLvl="1" animBg="1" rev="0" advAuto="0" spid="124"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33" name="Shape 133"/>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4" name="5Min Num_3.png"/>
          <p:cNvPicPr/>
          <p:nvPr/>
        </p:nvPicPr>
        <p:blipFill>
          <a:blip r:embed="rId2">
            <a:extLst/>
          </a:blip>
          <a:stretch>
            <a:fillRect/>
          </a:stretch>
        </p:blipFill>
        <p:spPr>
          <a:xfrm>
            <a:off x="614362" y="1647825"/>
            <a:ext cx="457201" cy="420688"/>
          </a:xfrm>
          <a:prstGeom prst="rect">
            <a:avLst/>
          </a:prstGeom>
          <a:ln w="12700">
            <a:miter lim="400000"/>
          </a:ln>
        </p:spPr>
      </p:pic>
      <p:pic>
        <p:nvPicPr>
          <p:cNvPr id="135" name="3-6-3.png"/>
          <p:cNvPicPr/>
          <p:nvPr/>
        </p:nvPicPr>
        <p:blipFill>
          <a:blip r:embed="rId3">
            <a:extLst/>
          </a:blip>
          <a:srcRect l="949" t="0" r="0" b="76213"/>
          <a:stretch>
            <a:fillRect/>
          </a:stretch>
        </p:blipFill>
        <p:spPr>
          <a:xfrm>
            <a:off x="1143000" y="1474787"/>
            <a:ext cx="5468938" cy="785813"/>
          </a:xfrm>
          <a:prstGeom prst="rect">
            <a:avLst/>
          </a:prstGeom>
          <a:ln w="12700">
            <a:miter lim="400000"/>
          </a:ln>
        </p:spPr>
      </p:pic>
      <p:grpSp>
        <p:nvGrpSpPr>
          <p:cNvPr id="139" name="Group 139"/>
          <p:cNvGrpSpPr/>
          <p:nvPr/>
        </p:nvGrpSpPr>
        <p:grpSpPr>
          <a:xfrm>
            <a:off x="1066800" y="2400300"/>
            <a:ext cx="6067425" cy="3390900"/>
            <a:chOff x="0" y="0"/>
            <a:chExt cx="6067425" cy="3390899"/>
          </a:xfrm>
        </p:grpSpPr>
        <p:sp>
          <p:nvSpPr>
            <p:cNvPr id="136" name="Shape 136"/>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7</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37" name="3-6-3.png"/>
            <p:cNvPicPr/>
            <p:nvPr/>
          </p:nvPicPr>
          <p:blipFill>
            <a:blip r:embed="rId3">
              <a:extLst/>
            </a:blip>
            <a:srcRect l="0" t="23883" r="0" b="48439"/>
            <a:stretch>
              <a:fillRect/>
            </a:stretch>
          </p:blipFill>
          <p:spPr>
            <a:xfrm>
              <a:off x="546100" y="676275"/>
              <a:ext cx="5521325" cy="914400"/>
            </a:xfrm>
            <a:prstGeom prst="rect">
              <a:avLst/>
            </a:prstGeom>
            <a:ln w="12700" cap="flat">
              <a:noFill/>
              <a:miter lim="400000"/>
            </a:ln>
            <a:effectLst/>
          </p:spPr>
        </p:pic>
        <p:pic>
          <p:nvPicPr>
            <p:cNvPr id="138" name="3-6-3.png"/>
            <p:cNvPicPr/>
            <p:nvPr/>
          </p:nvPicPr>
          <p:blipFill>
            <a:blip r:embed="rId3">
              <a:extLst/>
            </a:blip>
            <a:srcRect l="0" t="50120" r="88327" b="0"/>
            <a:stretch>
              <a:fillRect/>
            </a:stretch>
          </p:blipFill>
          <p:spPr>
            <a:xfrm>
              <a:off x="574690" y="1743075"/>
              <a:ext cx="644510" cy="164782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4"/>
                                        </p:tgtEl>
                                        <p:attrNameLst>
                                          <p:attrName>style.visibility</p:attrName>
                                        </p:attrNameLst>
                                      </p:cBhvr>
                                      <p:to>
                                        <p:strVal val="visible"/>
                                      </p:to>
                                    </p:set>
                                    <p:animEffect filter="fade" transition="in">
                                      <p:cBhvr>
                                        <p:cTn id="7" dur="500"/>
                                        <p:tgtEl>
                                          <p:spTgt spid="13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5"/>
                                        </p:tgtEl>
                                        <p:attrNameLst>
                                          <p:attrName>style.visibility</p:attrName>
                                        </p:attrNameLst>
                                      </p:cBhvr>
                                      <p:to>
                                        <p:strVal val="visible"/>
                                      </p:to>
                                    </p:set>
                                    <p:animEffect filter="wipe(left)" transition="in">
                                      <p:cBhvr>
                                        <p:cTn id="11" dur="500"/>
                                        <p:tgtEl>
                                          <p:spTgt spid="13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9"/>
                                        </p:tgtEl>
                                        <p:attrNameLst>
                                          <p:attrName>style.visibility</p:attrName>
                                        </p:attrNameLst>
                                      </p:cBhvr>
                                      <p:to>
                                        <p:strVal val="visible"/>
                                      </p:to>
                                    </p:set>
                                    <p:animEffect filter="wipe(left)" transition="in">
                                      <p:cBhvr>
                                        <p:cTn id="15" dur="500"/>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3"/>
                                        </p:tgtEl>
                                        <p:attrNameLst>
                                          <p:attrName>style.visibility</p:attrName>
                                        </p:attrNameLst>
                                      </p:cBhvr>
                                      <p:to>
                                        <p:strVal val="visible"/>
                                      </p:to>
                                    </p:set>
                                    <p:anim calcmode="lin" valueType="num">
                                      <p:cBhvr>
                                        <p:cTn id="20" dur="500" fill="hold"/>
                                        <p:tgtEl>
                                          <p:spTgt spid="133"/>
                                        </p:tgtEl>
                                        <p:attrNameLst>
                                          <p:attrName>ppt_x</p:attrName>
                                        </p:attrNameLst>
                                      </p:cBhvr>
                                      <p:tavLst>
                                        <p:tav tm="0">
                                          <p:val>
                                            <p:strVal val="0-#ppt_w/2"/>
                                          </p:val>
                                        </p:tav>
                                        <p:tav tm="100000">
                                          <p:val>
                                            <p:strVal val="#ppt_x"/>
                                          </p:val>
                                        </p:tav>
                                      </p:tavLst>
                                    </p:anim>
                                    <p:anim calcmode="lin" valueType="num">
                                      <p:cBhvr>
                                        <p:cTn id="21" dur="5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3"/>
      <p:bldP build="whole" bldLvl="1" animBg="1" rev="0" advAuto="0" spid="135" grpId="2"/>
      <p:bldP build="whole" bldLvl="1" animBg="1" rev="0" advAuto="0" spid="133" grpId="4"/>
      <p:bldP build="whole" bldLvl="1" animBg="1" rev="0" advAuto="0" spid="13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42" name="Shape 142"/>
          <p:cNvSpPr/>
          <p:nvPr/>
        </p:nvSpPr>
        <p:spPr>
          <a:xfrm>
            <a:off x="533400" y="34194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3" name="5Min Num_4.png"/>
          <p:cNvPicPr/>
          <p:nvPr/>
        </p:nvPicPr>
        <p:blipFill>
          <a:blip r:embed="rId2">
            <a:extLst/>
          </a:blip>
          <a:stretch>
            <a:fillRect/>
          </a:stretch>
        </p:blipFill>
        <p:spPr>
          <a:xfrm>
            <a:off x="614362" y="1647825"/>
            <a:ext cx="457201" cy="420688"/>
          </a:xfrm>
          <a:prstGeom prst="rect">
            <a:avLst/>
          </a:prstGeom>
          <a:ln w="12700">
            <a:miter lim="400000"/>
          </a:ln>
        </p:spPr>
      </p:pic>
      <p:pic>
        <p:nvPicPr>
          <p:cNvPr id="144" name="3-6-4-redo.png"/>
          <p:cNvPicPr/>
          <p:nvPr/>
        </p:nvPicPr>
        <p:blipFill>
          <a:blip r:embed="rId3">
            <a:extLst/>
          </a:blip>
          <a:srcRect l="0" t="0" r="0" b="45864"/>
          <a:stretch>
            <a:fillRect/>
          </a:stretch>
        </p:blipFill>
        <p:spPr>
          <a:xfrm>
            <a:off x="1143000" y="1447800"/>
            <a:ext cx="5314950" cy="914400"/>
          </a:xfrm>
          <a:prstGeom prst="rect">
            <a:avLst/>
          </a:prstGeom>
          <a:ln w="12700">
            <a:miter lim="400000"/>
          </a:ln>
        </p:spPr>
      </p:pic>
      <p:grpSp>
        <p:nvGrpSpPr>
          <p:cNvPr id="149" name="Group 149"/>
          <p:cNvGrpSpPr/>
          <p:nvPr/>
        </p:nvGrpSpPr>
        <p:grpSpPr>
          <a:xfrm>
            <a:off x="1066800" y="2400300"/>
            <a:ext cx="2806700" cy="3429000"/>
            <a:chOff x="0" y="0"/>
            <a:chExt cx="2806700" cy="3429000"/>
          </a:xfrm>
        </p:grpSpPr>
        <p:sp>
          <p:nvSpPr>
            <p:cNvPr id="145" name="Shape 145"/>
            <p:cNvSpPr/>
            <p:nvPr/>
          </p:nvSpPr>
          <p:spPr>
            <a:xfrm>
              <a:off x="0" y="3810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46" name="3-6-4.png"/>
            <p:cNvPicPr/>
            <p:nvPr/>
          </p:nvPicPr>
          <p:blipFill>
            <a:blip r:embed="rId4">
              <a:extLst/>
            </a:blip>
            <a:srcRect l="0" t="21699" r="89068" b="60090"/>
            <a:stretch>
              <a:fillRect/>
            </a:stretch>
          </p:blipFill>
          <p:spPr>
            <a:xfrm>
              <a:off x="544501" y="0"/>
              <a:ext cx="598499" cy="762000"/>
            </a:xfrm>
            <a:prstGeom prst="rect">
              <a:avLst/>
            </a:prstGeom>
            <a:ln w="12700" cap="flat">
              <a:noFill/>
              <a:miter lim="400000"/>
            </a:ln>
            <a:effectLst/>
          </p:spPr>
        </p:pic>
        <p:pic>
          <p:nvPicPr>
            <p:cNvPr id="147" name="3-6-4.png"/>
            <p:cNvPicPr/>
            <p:nvPr/>
          </p:nvPicPr>
          <p:blipFill>
            <a:blip r:embed="rId4">
              <a:extLst/>
            </a:blip>
            <a:srcRect l="0" t="58117" r="89068" b="0"/>
            <a:stretch>
              <a:fillRect/>
            </a:stretch>
          </p:blipFill>
          <p:spPr>
            <a:xfrm>
              <a:off x="533400" y="1676400"/>
              <a:ext cx="598488" cy="1752600"/>
            </a:xfrm>
            <a:prstGeom prst="rect">
              <a:avLst/>
            </a:prstGeom>
            <a:ln w="12700" cap="flat">
              <a:noFill/>
              <a:miter lim="400000"/>
            </a:ln>
            <a:effectLst/>
          </p:spPr>
        </p:pic>
        <p:pic>
          <p:nvPicPr>
            <p:cNvPr id="148" name="3-6-4-redo.png"/>
            <p:cNvPicPr/>
            <p:nvPr/>
          </p:nvPicPr>
          <p:blipFill>
            <a:blip r:embed="rId3">
              <a:extLst/>
            </a:blip>
            <a:srcRect l="0" t="54887" r="90322" b="0"/>
            <a:stretch>
              <a:fillRect/>
            </a:stretch>
          </p:blipFill>
          <p:spPr>
            <a:xfrm>
              <a:off x="533400" y="838200"/>
              <a:ext cx="514350" cy="762000"/>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3"/>
                                        </p:tgtEl>
                                        <p:attrNameLst>
                                          <p:attrName>style.visibility</p:attrName>
                                        </p:attrNameLst>
                                      </p:cBhvr>
                                      <p:to>
                                        <p:strVal val="visible"/>
                                      </p:to>
                                    </p:set>
                                    <p:animEffect filter="fade" transition="in">
                                      <p:cBhvr>
                                        <p:cTn id="7" dur="500"/>
                                        <p:tgtEl>
                                          <p:spTgt spid="14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4"/>
                                        </p:tgtEl>
                                        <p:attrNameLst>
                                          <p:attrName>style.visibility</p:attrName>
                                        </p:attrNameLst>
                                      </p:cBhvr>
                                      <p:to>
                                        <p:strVal val="visible"/>
                                      </p:to>
                                    </p:set>
                                    <p:animEffect filter="wipe(left)" transition="in">
                                      <p:cBhvr>
                                        <p:cTn id="11" dur="500"/>
                                        <p:tgtEl>
                                          <p:spTgt spid="14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9"/>
                                        </p:tgtEl>
                                        <p:attrNameLst>
                                          <p:attrName>style.visibility</p:attrName>
                                        </p:attrNameLst>
                                      </p:cBhvr>
                                      <p:to>
                                        <p:strVal val="visible"/>
                                      </p:to>
                                    </p:set>
                                    <p:animEffect filter="wipe(left)" transition="in">
                                      <p:cBhvr>
                                        <p:cTn id="15" dur="500"/>
                                        <p:tgtEl>
                                          <p:spTgt spid="14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2"/>
                                        </p:tgtEl>
                                        <p:attrNameLst>
                                          <p:attrName>style.visibility</p:attrName>
                                        </p:attrNameLst>
                                      </p:cBhvr>
                                      <p:to>
                                        <p:strVal val="visible"/>
                                      </p:to>
                                    </p:set>
                                    <p:anim calcmode="lin" valueType="num">
                                      <p:cBhvr>
                                        <p:cTn id="20" dur="500" fill="hold"/>
                                        <p:tgtEl>
                                          <p:spTgt spid="142"/>
                                        </p:tgtEl>
                                        <p:attrNameLst>
                                          <p:attrName>ppt_x</p:attrName>
                                        </p:attrNameLst>
                                      </p:cBhvr>
                                      <p:tavLst>
                                        <p:tav tm="0">
                                          <p:val>
                                            <p:strVal val="0-#ppt_w/2"/>
                                          </p:val>
                                        </p:tav>
                                        <p:tav tm="100000">
                                          <p:val>
                                            <p:strVal val="#ppt_x"/>
                                          </p:val>
                                        </p:tav>
                                      </p:tavLst>
                                    </p:anim>
                                    <p:anim calcmode="lin" valueType="num">
                                      <p:cBhvr>
                                        <p:cTn id="21"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2"/>
      <p:bldP build="whole" bldLvl="1" animBg="1" rev="0" advAuto="0" spid="149" grpId="3"/>
      <p:bldP build="whole" bldLvl="1" animBg="1" rev="0" advAuto="0" spid="142" grpId="4"/>
      <p:bldP build="whole" bldLvl="1" animBg="1" rev="0" advAuto="0" spid="14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52" name="Shape 152"/>
          <p:cNvSpPr/>
          <p:nvPr/>
        </p:nvSpPr>
        <p:spPr>
          <a:xfrm>
            <a:off x="533400" y="5287962"/>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3" name="5Min Num_5.png"/>
          <p:cNvPicPr/>
          <p:nvPr/>
        </p:nvPicPr>
        <p:blipFill>
          <a:blip r:embed="rId2">
            <a:extLst/>
          </a:blip>
          <a:stretch>
            <a:fillRect/>
          </a:stretch>
        </p:blipFill>
        <p:spPr>
          <a:xfrm>
            <a:off x="614362" y="1647825"/>
            <a:ext cx="457201" cy="420688"/>
          </a:xfrm>
          <a:prstGeom prst="rect">
            <a:avLst/>
          </a:prstGeom>
          <a:ln w="12700">
            <a:miter lim="400000"/>
          </a:ln>
        </p:spPr>
      </p:pic>
      <p:pic>
        <p:nvPicPr>
          <p:cNvPr id="154" name="3-6-5.png"/>
          <p:cNvPicPr/>
          <p:nvPr/>
        </p:nvPicPr>
        <p:blipFill>
          <a:blip r:embed="rId3">
            <a:extLst/>
          </a:blip>
          <a:srcRect l="0" t="0" r="0" b="74476"/>
          <a:stretch>
            <a:fillRect/>
          </a:stretch>
        </p:blipFill>
        <p:spPr>
          <a:xfrm>
            <a:off x="1160462" y="1452562"/>
            <a:ext cx="6069013" cy="909638"/>
          </a:xfrm>
          <a:prstGeom prst="rect">
            <a:avLst/>
          </a:prstGeom>
          <a:ln w="12700">
            <a:miter lim="400000"/>
          </a:ln>
        </p:spPr>
      </p:pic>
      <p:grpSp>
        <p:nvGrpSpPr>
          <p:cNvPr id="157" name="Group 157"/>
          <p:cNvGrpSpPr/>
          <p:nvPr/>
        </p:nvGrpSpPr>
        <p:grpSpPr>
          <a:xfrm>
            <a:off x="1066800" y="2400300"/>
            <a:ext cx="2806700" cy="3390900"/>
            <a:chOff x="0" y="0"/>
            <a:chExt cx="2806700" cy="3390899"/>
          </a:xfrm>
        </p:grpSpPr>
        <p:sp>
          <p:nvSpPr>
            <p:cNvPr id="155" name="Shape 155"/>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sz="2400">
                  <a:uFill>
                    <a:solidFill/>
                  </a:uFill>
                </a:rPr>
                <a:t>	5</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56" name="3-6-5.png"/>
            <p:cNvPicPr/>
            <p:nvPr/>
          </p:nvPicPr>
          <p:blipFill>
            <a:blip r:embed="rId3">
              <a:extLst/>
            </a:blip>
            <a:srcRect l="0" t="23518" r="91210" b="0"/>
            <a:stretch>
              <a:fillRect/>
            </a:stretch>
          </p:blipFill>
          <p:spPr>
            <a:xfrm>
              <a:off x="533400" y="665162"/>
              <a:ext cx="533400" cy="272573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fade" transition="in">
                                      <p:cBhvr>
                                        <p:cTn id="7" dur="500"/>
                                        <p:tgtEl>
                                          <p:spTgt spid="15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4"/>
                                        </p:tgtEl>
                                        <p:attrNameLst>
                                          <p:attrName>style.visibility</p:attrName>
                                        </p:attrNameLst>
                                      </p:cBhvr>
                                      <p:to>
                                        <p:strVal val="visible"/>
                                      </p:to>
                                    </p:set>
                                    <p:animEffect filter="wipe(left)" transition="in">
                                      <p:cBhvr>
                                        <p:cTn id="11" dur="500"/>
                                        <p:tgtEl>
                                          <p:spTgt spid="15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7"/>
                                        </p:tgtEl>
                                        <p:attrNameLst>
                                          <p:attrName>style.visibility</p:attrName>
                                        </p:attrNameLst>
                                      </p:cBhvr>
                                      <p:to>
                                        <p:strVal val="visible"/>
                                      </p:to>
                                    </p:set>
                                    <p:animEffect filter="wipe(left)" transition="in">
                                      <p:cBhvr>
                                        <p:cTn id="15" dur="500"/>
                                        <p:tgtEl>
                                          <p:spTgt spid="157"/>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52"/>
                                        </p:tgtEl>
                                        <p:attrNameLst>
                                          <p:attrName>style.visibility</p:attrName>
                                        </p:attrNameLst>
                                      </p:cBhvr>
                                      <p:to>
                                        <p:strVal val="visible"/>
                                      </p:to>
                                    </p:set>
                                    <p:anim calcmode="lin" valueType="num">
                                      <p:cBhvr>
                                        <p:cTn id="20" dur="500" fill="hold"/>
                                        <p:tgtEl>
                                          <p:spTgt spid="152"/>
                                        </p:tgtEl>
                                        <p:attrNameLst>
                                          <p:attrName>ppt_x</p:attrName>
                                        </p:attrNameLst>
                                      </p:cBhvr>
                                      <p:tavLst>
                                        <p:tav tm="0">
                                          <p:val>
                                            <p:strVal val="0-#ppt_w/2"/>
                                          </p:val>
                                        </p:tav>
                                        <p:tav tm="100000">
                                          <p:val>
                                            <p:strVal val="#ppt_x"/>
                                          </p:val>
                                        </p:tav>
                                      </p:tavLst>
                                    </p:anim>
                                    <p:anim calcmode="lin" valueType="num">
                                      <p:cBhvr>
                                        <p:cTn id="21"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P build="whole" bldLvl="1" animBg="1" rev="0" advAuto="0" spid="157" grpId="3"/>
      <p:bldP build="whole" bldLvl="1" animBg="1" rev="0" advAuto="0" spid="152" grpId="4"/>
      <p:bldP build="whole" bldLvl="1" animBg="1" rev="0" advAuto="0" spid="15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60" name="Shape 160"/>
          <p:cNvSpPr/>
          <p:nvPr/>
        </p:nvSpPr>
        <p:spPr>
          <a:xfrm>
            <a:off x="533400" y="31908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61"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62" name="3-6-6.png"/>
          <p:cNvPicPr/>
          <p:nvPr/>
        </p:nvPicPr>
        <p:blipFill>
          <a:blip r:embed="rId3">
            <a:extLst/>
          </a:blip>
          <a:srcRect l="0" t="0" r="0" b="72303"/>
          <a:stretch>
            <a:fillRect/>
          </a:stretch>
        </p:blipFill>
        <p:spPr>
          <a:xfrm>
            <a:off x="1101725" y="1668462"/>
            <a:ext cx="6289675" cy="1328738"/>
          </a:xfrm>
          <a:prstGeom prst="rect">
            <a:avLst/>
          </a:prstGeom>
          <a:ln w="12700">
            <a:miter lim="400000"/>
          </a:ln>
        </p:spPr>
      </p:pic>
      <p:grpSp>
        <p:nvGrpSpPr>
          <p:cNvPr id="165" name="Group 165"/>
          <p:cNvGrpSpPr/>
          <p:nvPr/>
        </p:nvGrpSpPr>
        <p:grpSpPr>
          <a:xfrm>
            <a:off x="1066800" y="2974975"/>
            <a:ext cx="2806700" cy="3502025"/>
            <a:chOff x="0" y="0"/>
            <a:chExt cx="2806700" cy="3502025"/>
          </a:xfrm>
        </p:grpSpPr>
        <p:sp>
          <p:nvSpPr>
            <p:cNvPr id="163" name="Shape 163"/>
            <p:cNvSpPr/>
            <p:nvPr/>
          </p:nvSpPr>
          <p:spPr>
            <a:xfrm>
              <a:off x="0" y="12700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64" name="3-6-6.png"/>
            <p:cNvPicPr/>
            <p:nvPr/>
          </p:nvPicPr>
          <p:blipFill>
            <a:blip r:embed="rId3">
              <a:extLst/>
            </a:blip>
            <a:srcRect l="0" t="27001" r="68501" b="0"/>
            <a:stretch>
              <a:fillRect/>
            </a:stretch>
          </p:blipFill>
          <p:spPr>
            <a:xfrm>
              <a:off x="533400" y="0"/>
              <a:ext cx="1981200" cy="3502025"/>
            </a:xfrm>
            <a:prstGeom prst="rect">
              <a:avLst/>
            </a:prstGeom>
            <a:ln w="12700" cap="flat">
              <a:noFill/>
              <a:miter lim="400000"/>
            </a:ln>
            <a:effectLst/>
          </p:spPr>
        </p:pic>
      </p:grpSp>
      <p:pic>
        <p:nvPicPr>
          <p:cNvPr id="166" name="5Min Num_6.png"/>
          <p:cNvPicPr/>
          <p:nvPr/>
        </p:nvPicPr>
        <p:blipFill>
          <a:blip r:embed="rId4">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1"/>
                                        </p:tgtEl>
                                        <p:attrNameLst>
                                          <p:attrName>style.visibility</p:attrName>
                                        </p:attrNameLst>
                                      </p:cBhvr>
                                      <p:to>
                                        <p:strVal val="visible"/>
                                      </p:to>
                                    </p:set>
                                    <p:animEffect filter="wipe(left)" transition="in">
                                      <p:cBhvr>
                                        <p:cTn id="7" dur="500"/>
                                        <p:tgtEl>
                                          <p:spTgt spid="16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66"/>
                                        </p:tgtEl>
                                        <p:attrNameLst>
                                          <p:attrName>style.visibility</p:attrName>
                                        </p:attrNameLst>
                                      </p:cBhvr>
                                      <p:to>
                                        <p:strVal val="visible"/>
                                      </p:to>
                                    </p:set>
                                    <p:animEffect filter="fade" transition="in">
                                      <p:cBhvr>
                                        <p:cTn id="11" dur="500"/>
                                        <p:tgtEl>
                                          <p:spTgt spid="16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62"/>
                                        </p:tgtEl>
                                        <p:attrNameLst>
                                          <p:attrName>style.visibility</p:attrName>
                                        </p:attrNameLst>
                                      </p:cBhvr>
                                      <p:to>
                                        <p:strVal val="visible"/>
                                      </p:to>
                                    </p:set>
                                    <p:animEffect filter="wipe(left)" transition="in">
                                      <p:cBhvr>
                                        <p:cTn id="15" dur="500"/>
                                        <p:tgtEl>
                                          <p:spTgt spid="162"/>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65"/>
                                        </p:tgtEl>
                                        <p:attrNameLst>
                                          <p:attrName>style.visibility</p:attrName>
                                        </p:attrNameLst>
                                      </p:cBhvr>
                                      <p:to>
                                        <p:strVal val="visible"/>
                                      </p:to>
                                    </p:set>
                                    <p:animEffect filter="wipe(left)" transition="in">
                                      <p:cBhvr>
                                        <p:cTn id="19" dur="500"/>
                                        <p:tgtEl>
                                          <p:spTgt spid="16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60"/>
                                        </p:tgtEl>
                                        <p:attrNameLst>
                                          <p:attrName>style.visibility</p:attrName>
                                        </p:attrNameLst>
                                      </p:cBhvr>
                                      <p:to>
                                        <p:strVal val="visible"/>
                                      </p:to>
                                    </p:set>
                                    <p:anim calcmode="lin" valueType="num">
                                      <p:cBhvr>
                                        <p:cTn id="24" dur="500" fill="hold"/>
                                        <p:tgtEl>
                                          <p:spTgt spid="160"/>
                                        </p:tgtEl>
                                        <p:attrNameLst>
                                          <p:attrName>ppt_x</p:attrName>
                                        </p:attrNameLst>
                                      </p:cBhvr>
                                      <p:tavLst>
                                        <p:tav tm="0">
                                          <p:val>
                                            <p:strVal val="0-#ppt_w/2"/>
                                          </p:val>
                                        </p:tav>
                                        <p:tav tm="100000">
                                          <p:val>
                                            <p:strVal val="#ppt_x"/>
                                          </p:val>
                                        </p:tav>
                                      </p:tavLst>
                                    </p:anim>
                                    <p:anim calcmode="lin" valueType="num">
                                      <p:cBhvr>
                                        <p:cTn id="25" dur="50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5"/>
      <p:bldP build="whole" bldLvl="1" animBg="1" rev="0" advAuto="0" spid="166" grpId="2"/>
      <p:bldP build="whole" bldLvl="1" animBg="1" rev="0" advAuto="0" spid="165" grpId="4"/>
      <p:bldP build="whole" bldLvl="1" animBg="1" rev="0" advAuto="0" spid="162" grpId="3"/>
      <p:bldP build="whole" bldLvl="1" animBg="1" rev="0" advAuto="0" spid="16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lvl="0">
              <a:defRPr sz="1800">
                <a:uFillTx/>
              </a:defRPr>
            </a:pPr>
            <a:r>
              <a:rPr sz="1200">
                <a:uFill>
                  <a:solidFill/>
                </a:uFill>
              </a:rPr>
              <a:t>Then/Now</a:t>
            </a:r>
          </a:p>
        </p:txBody>
      </p:sp>
      <p:pic>
        <p:nvPicPr>
          <p:cNvPr id="169"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70" name="Shape 170"/>
          <p:cNvSpPr/>
          <p:nvPr/>
        </p:nvSpPr>
        <p:spPr>
          <a:xfrm>
            <a:off x="812800" y="1828800"/>
            <a:ext cx="7632700" cy="1231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added and subtracted rational numbers with like denominators. (Lesson 3–5)</a:t>
            </a:r>
          </a:p>
        </p:txBody>
      </p:sp>
      <p:pic>
        <p:nvPicPr>
          <p:cNvPr id="171"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72" name="Shape 172"/>
          <p:cNvSpPr/>
          <p:nvPr/>
        </p:nvSpPr>
        <p:spPr>
          <a:xfrm>
            <a:off x="812800" y="40576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Add unlike fractions.</a:t>
            </a:r>
          </a:p>
        </p:txBody>
      </p:sp>
      <p:sp>
        <p:nvSpPr>
          <p:cNvPr id="173" name="Shape 173"/>
          <p:cNvSpPr/>
          <p:nvPr/>
        </p:nvSpPr>
        <p:spPr>
          <a:xfrm>
            <a:off x="812800" y="46990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Subtract unlike fractions.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wipe(left)" transition="in">
                                      <p:cBhvr>
                                        <p:cTn id="7" dur="500"/>
                                        <p:tgtEl>
                                          <p:spTgt spid="16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70"/>
                                        </p:tgtEl>
                                        <p:attrNameLst>
                                          <p:attrName>style.visibility</p:attrName>
                                        </p:attrNameLst>
                                      </p:cBhvr>
                                      <p:to>
                                        <p:strVal val="visible"/>
                                      </p:to>
                                    </p:set>
                                    <p:animEffect filter="wipe(left)" transition="i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71"/>
                                        </p:tgtEl>
                                        <p:attrNameLst>
                                          <p:attrName>style.visibility</p:attrName>
                                        </p:attrNameLst>
                                      </p:cBhvr>
                                      <p:to>
                                        <p:strVal val="visible"/>
                                      </p:to>
                                    </p:set>
                                    <p:animEffect filter="wipe(left)" transition="in">
                                      <p:cBhvr>
                                        <p:cTn id="16" dur="500"/>
                                        <p:tgtEl>
                                          <p:spTgt spid="171"/>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72"/>
                                        </p:tgtEl>
                                        <p:attrNameLst>
                                          <p:attrName>style.visibility</p:attrName>
                                        </p:attrNameLst>
                                      </p:cBhvr>
                                      <p:to>
                                        <p:strVal val="visible"/>
                                      </p:to>
                                    </p:set>
                                    <p:animEffect filter="wipe(left)" transition="in">
                                      <p:cBhvr>
                                        <p:cTn id="20" dur="500"/>
                                        <p:tgtEl>
                                          <p:spTgt spid="17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73">
                                            <p:bg/>
                                          </p:spTgt>
                                        </p:tgtEl>
                                        <p:attrNameLst>
                                          <p:attrName>style.visibility</p:attrName>
                                        </p:attrNameLst>
                                      </p:cBhvr>
                                      <p:to>
                                        <p:strVal val="visible"/>
                                      </p:to>
                                    </p:set>
                                    <p:animEffect filter="wipe(left)" transition="in">
                                      <p:cBhvr>
                                        <p:cTn id="25" dur="500"/>
                                        <p:tgtEl>
                                          <p:spTgt spid="173">
                                            <p:bg/>
                                          </p:spTgt>
                                        </p:tgtEl>
                                      </p:cBhvr>
                                    </p:animEffect>
                                  </p:childTnLst>
                                </p:cTn>
                              </p:par>
                              <p:par>
                                <p:cTn id="26" presetClass="entr" presetSubtype="8" presetID="22" grpId="5" fill="hold">
                                  <p:stCondLst>
                                    <p:cond delay="0"/>
                                  </p:stCondLst>
                                  <p:iterate type="el" backwards="0">
                                    <p:tmAbs val="0"/>
                                  </p:iterate>
                                  <p:childTnLst>
                                    <p:set>
                                      <p:cBhvr>
                                        <p:cTn id="27" fill="hold"/>
                                        <p:tgtEl>
                                          <p:spTgt spid="173">
                                            <p:txEl>
                                              <p:pRg st="0" end="0"/>
                                            </p:txEl>
                                          </p:spTgt>
                                        </p:tgtEl>
                                        <p:attrNameLst>
                                          <p:attrName>style.visibility</p:attrName>
                                        </p:attrNameLst>
                                      </p:cBhvr>
                                      <p:to>
                                        <p:strVal val="visible"/>
                                      </p:to>
                                    </p:set>
                                    <p:animEffect filter="wipe(left)" transition="in">
                                      <p:cBhvr>
                                        <p:cTn id="28" dur="500"/>
                                        <p:tgtEl>
                                          <p:spTgt spid="17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5"/>
      <p:bldP build="whole" bldLvl="1" animBg="1" rev="0" advAuto="0" spid="172" grpId="4"/>
      <p:bldP build="whole" bldLvl="1" animBg="1" rev="0" advAuto="0" spid="170" grpId="2"/>
      <p:bldP build="whole" bldLvl="1" animBg="1" rev="0" advAuto="0" spid="171" grpId="3"/>
      <p:bldP build="whole" bldLvl="1" animBg="1" rev="0" advAuto="0" spid="169"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